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5" r:id="rId5"/>
    <p:sldMasterId id="214748366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11309350" cx="20104100"/>
  <p:notesSz cx="20104100" cy="11309350"/>
  <p:embeddedFontLst>
    <p:embeddedFont>
      <p:font typeface="Gill Sans"/>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http://customooxmlschemas.google.com/">
      <go:slidesCustomData xmlns:go="http://customooxmlschemas.google.com/" r:id="rId19" roundtripDataSignature="AMtx7mjAbZ4OsavP22lBHzIB0nfZiU4d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GillSans-regular.fntdata"/><Relationship Id="rId16" Type="http://schemas.openxmlformats.org/officeDocument/2006/relationships/slide" Target="slides/slide9.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slideMaster" Target="slideMasters/slideMaster3.xml"/><Relationship Id="rId18" Type="http://schemas.openxmlformats.org/officeDocument/2006/relationships/font" Target="fonts/GillSans-bold.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351350" y="848200"/>
            <a:ext cx="13403400" cy="4241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2010400" y="5371925"/>
            <a:ext cx="16083275" cy="50892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notes"/>
          <p:cNvSpPr txBox="1"/>
          <p:nvPr>
            <p:ph idx="1" type="body"/>
          </p:nvPr>
        </p:nvSpPr>
        <p:spPr>
          <a:xfrm>
            <a:off x="2010400" y="5371925"/>
            <a:ext cx="16083275"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1:notes"/>
          <p:cNvSpPr/>
          <p:nvPr>
            <p:ph idx="2" type="sldImg"/>
          </p:nvPr>
        </p:nvSpPr>
        <p:spPr>
          <a:xfrm>
            <a:off x="3351350" y="848200"/>
            <a:ext cx="13403400" cy="4241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2010400" y="5371925"/>
            <a:ext cx="16083275"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2:notes"/>
          <p:cNvSpPr/>
          <p:nvPr>
            <p:ph idx="2" type="sldImg"/>
          </p:nvPr>
        </p:nvSpPr>
        <p:spPr>
          <a:xfrm>
            <a:off x="3351350" y="848200"/>
            <a:ext cx="13403400" cy="4241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2010400" y="5371925"/>
            <a:ext cx="16083275"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p8:notes"/>
          <p:cNvSpPr/>
          <p:nvPr>
            <p:ph idx="2" type="sldImg"/>
          </p:nvPr>
        </p:nvSpPr>
        <p:spPr>
          <a:xfrm>
            <a:off x="3351350" y="848200"/>
            <a:ext cx="13403400" cy="4241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9307c2e32e_0_6:notes"/>
          <p:cNvSpPr txBox="1"/>
          <p:nvPr>
            <p:ph idx="1" type="body"/>
          </p:nvPr>
        </p:nvSpPr>
        <p:spPr>
          <a:xfrm>
            <a:off x="2010400" y="5371925"/>
            <a:ext cx="16083300"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g19307c2e32e_0_6:notes"/>
          <p:cNvSpPr/>
          <p:nvPr>
            <p:ph idx="2" type="sldImg"/>
          </p:nvPr>
        </p:nvSpPr>
        <p:spPr>
          <a:xfrm>
            <a:off x="3351350" y="848200"/>
            <a:ext cx="13403400" cy="4241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93087755d6_1_102:notes"/>
          <p:cNvSpPr txBox="1"/>
          <p:nvPr>
            <p:ph idx="1" type="body"/>
          </p:nvPr>
        </p:nvSpPr>
        <p:spPr>
          <a:xfrm>
            <a:off x="2010400" y="5371925"/>
            <a:ext cx="16083300"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0" name="Google Shape;160;g193087755d6_1_102:notes"/>
          <p:cNvSpPr/>
          <p:nvPr>
            <p:ph idx="2" type="sldImg"/>
          </p:nvPr>
        </p:nvSpPr>
        <p:spPr>
          <a:xfrm>
            <a:off x="3351350" y="848200"/>
            <a:ext cx="13403400" cy="4241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9307c2e32e_0_64:notes"/>
          <p:cNvSpPr txBox="1"/>
          <p:nvPr>
            <p:ph idx="1" type="body"/>
          </p:nvPr>
        </p:nvSpPr>
        <p:spPr>
          <a:xfrm>
            <a:off x="2010400" y="5371925"/>
            <a:ext cx="16083300" cy="50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19307c2e32e_0_64:notes"/>
          <p:cNvSpPr/>
          <p:nvPr>
            <p:ph idx="2" type="sldImg"/>
          </p:nvPr>
        </p:nvSpPr>
        <p:spPr>
          <a:xfrm>
            <a:off x="3351350" y="848200"/>
            <a:ext cx="13403400" cy="424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9307c2e32e_0_108:notes"/>
          <p:cNvSpPr txBox="1"/>
          <p:nvPr>
            <p:ph idx="1" type="body"/>
          </p:nvPr>
        </p:nvSpPr>
        <p:spPr>
          <a:xfrm>
            <a:off x="2010400" y="5371925"/>
            <a:ext cx="16083300" cy="50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g19307c2e32e_0_108:notes"/>
          <p:cNvSpPr/>
          <p:nvPr>
            <p:ph idx="2" type="sldImg"/>
          </p:nvPr>
        </p:nvSpPr>
        <p:spPr>
          <a:xfrm>
            <a:off x="3351350" y="848200"/>
            <a:ext cx="13403400" cy="424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93087755d6_1_51:notes"/>
          <p:cNvSpPr txBox="1"/>
          <p:nvPr>
            <p:ph idx="1" type="body"/>
          </p:nvPr>
        </p:nvSpPr>
        <p:spPr>
          <a:xfrm>
            <a:off x="2010400" y="5371925"/>
            <a:ext cx="16083300"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g193087755d6_1_51:notes"/>
          <p:cNvSpPr/>
          <p:nvPr>
            <p:ph idx="2" type="sldImg"/>
          </p:nvPr>
        </p:nvSpPr>
        <p:spPr>
          <a:xfrm>
            <a:off x="3351350" y="848200"/>
            <a:ext cx="13403400" cy="4241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3:notes"/>
          <p:cNvSpPr txBox="1"/>
          <p:nvPr>
            <p:ph idx="1" type="body"/>
          </p:nvPr>
        </p:nvSpPr>
        <p:spPr>
          <a:xfrm>
            <a:off x="2010400" y="5371925"/>
            <a:ext cx="16083275" cy="508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6" name="Google Shape;196;p23:notes"/>
          <p:cNvSpPr/>
          <p:nvPr>
            <p:ph idx="2" type="sldImg"/>
          </p:nvPr>
        </p:nvSpPr>
        <p:spPr>
          <a:xfrm>
            <a:off x="3351350" y="848200"/>
            <a:ext cx="13403400" cy="4241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obj">
  <p:cSld name="OBJECT">
    <p:spTree>
      <p:nvGrpSpPr>
        <p:cNvPr id="11" name="Shape 11"/>
        <p:cNvGrpSpPr/>
        <p:nvPr/>
      </p:nvGrpSpPr>
      <p:grpSpPr>
        <a:xfrm>
          <a:off x="0" y="0"/>
          <a:ext cx="0" cy="0"/>
          <a:chOff x="0" y="0"/>
          <a:chExt cx="0" cy="0"/>
        </a:xfrm>
      </p:grpSpPr>
      <p:sp>
        <p:nvSpPr>
          <p:cNvPr id="12" name="Google Shape;12;p25"/>
          <p:cNvSpPr txBox="1"/>
          <p:nvPr>
            <p:ph type="ctrTitle"/>
          </p:nvPr>
        </p:nvSpPr>
        <p:spPr>
          <a:xfrm>
            <a:off x="971563" y="3390337"/>
            <a:ext cx="5829934" cy="231076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7400">
                <a:solidFill>
                  <a:srgbClr val="29A8E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5"/>
          <p:cNvSpPr txBox="1"/>
          <p:nvPr>
            <p:ph idx="1" type="subTitle"/>
          </p:nvPr>
        </p:nvSpPr>
        <p:spPr>
          <a:xfrm>
            <a:off x="971563" y="6227743"/>
            <a:ext cx="6564630" cy="149161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33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5"/>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5"/>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5"/>
          <p:cNvSpPr txBox="1"/>
          <p:nvPr>
            <p:ph idx="12" type="sldNum"/>
          </p:nvPr>
        </p:nvSpPr>
        <p:spPr>
          <a:xfrm>
            <a:off x="19395862" y="10447571"/>
            <a:ext cx="384300" cy="3132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71" name="Shape 71"/>
        <p:cNvGrpSpPr/>
        <p:nvPr/>
      </p:nvGrpSpPr>
      <p:grpSpPr>
        <a:xfrm>
          <a:off x="0" y="0"/>
          <a:ext cx="0" cy="0"/>
          <a:chOff x="0" y="0"/>
          <a:chExt cx="0" cy="0"/>
        </a:xfrm>
      </p:grpSpPr>
      <p:sp>
        <p:nvSpPr>
          <p:cNvPr id="72" name="Google Shape;72;g193087755d6_1_83"/>
          <p:cNvSpPr txBox="1"/>
          <p:nvPr>
            <p:ph type="title"/>
          </p:nvPr>
        </p:nvSpPr>
        <p:spPr>
          <a:xfrm>
            <a:off x="636494" y="855917"/>
            <a:ext cx="8257200" cy="1169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g193087755d6_1_83"/>
          <p:cNvSpPr txBox="1"/>
          <p:nvPr>
            <p:ph idx="1" type="body"/>
          </p:nvPr>
        </p:nvSpPr>
        <p:spPr>
          <a:xfrm>
            <a:off x="1005205" y="2601150"/>
            <a:ext cx="8745300" cy="746430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4" name="Google Shape;74;g193087755d6_1_83"/>
          <p:cNvSpPr txBox="1"/>
          <p:nvPr>
            <p:ph idx="2" type="body"/>
          </p:nvPr>
        </p:nvSpPr>
        <p:spPr>
          <a:xfrm>
            <a:off x="10353611" y="2601150"/>
            <a:ext cx="8745300" cy="746430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5" name="Google Shape;75;g193087755d6_1_83"/>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g193087755d6_1_83"/>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g193087755d6_1_83"/>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78" name="Shape 78"/>
        <p:cNvGrpSpPr/>
        <p:nvPr/>
      </p:nvGrpSpPr>
      <p:grpSpPr>
        <a:xfrm>
          <a:off x="0" y="0"/>
          <a:ext cx="0" cy="0"/>
          <a:chOff x="0" y="0"/>
          <a:chExt cx="0" cy="0"/>
        </a:xfrm>
      </p:grpSpPr>
      <p:sp>
        <p:nvSpPr>
          <p:cNvPr id="79" name="Google Shape;79;g193087755d6_1_90"/>
          <p:cNvSpPr txBox="1"/>
          <p:nvPr>
            <p:ph type="title"/>
          </p:nvPr>
        </p:nvSpPr>
        <p:spPr>
          <a:xfrm>
            <a:off x="636494" y="855917"/>
            <a:ext cx="8257200" cy="1169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g193087755d6_1_90"/>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g193087755d6_1_90"/>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g193087755d6_1_90"/>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OBJECT_1">
    <p:spTree>
      <p:nvGrpSpPr>
        <p:cNvPr id="83" name="Shape 83"/>
        <p:cNvGrpSpPr/>
        <p:nvPr/>
      </p:nvGrpSpPr>
      <p:grpSpPr>
        <a:xfrm>
          <a:off x="0" y="0"/>
          <a:ext cx="0" cy="0"/>
          <a:chOff x="0" y="0"/>
          <a:chExt cx="0" cy="0"/>
        </a:xfrm>
      </p:grpSpPr>
      <p:sp>
        <p:nvSpPr>
          <p:cNvPr id="84" name="Google Shape;84;g193087755d6_1_95"/>
          <p:cNvSpPr txBox="1"/>
          <p:nvPr>
            <p:ph type="title"/>
          </p:nvPr>
        </p:nvSpPr>
        <p:spPr>
          <a:xfrm>
            <a:off x="636494" y="855917"/>
            <a:ext cx="4965000" cy="1169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75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g193087755d6_1_95"/>
          <p:cNvSpPr txBox="1"/>
          <p:nvPr>
            <p:ph idx="11" type="ftr"/>
          </p:nvPr>
        </p:nvSpPr>
        <p:spPr>
          <a:xfrm>
            <a:off x="542256" y="10447571"/>
            <a:ext cx="19449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g193087755d6_1_95"/>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g193087755d6_1_95"/>
          <p:cNvSpPr txBox="1"/>
          <p:nvPr>
            <p:ph idx="12" type="sldNum"/>
          </p:nvPr>
        </p:nvSpPr>
        <p:spPr>
          <a:xfrm>
            <a:off x="19395862" y="10447571"/>
            <a:ext cx="2355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obj">
  <p:cSld name="OBJECT">
    <p:bg>
      <p:bgPr>
        <a:solidFill>
          <a:schemeClr val="lt1"/>
        </a:solidFill>
      </p:bgPr>
    </p:bg>
    <p:spTree>
      <p:nvGrpSpPr>
        <p:cNvPr id="94" name="Shape 94"/>
        <p:cNvGrpSpPr/>
        <p:nvPr/>
      </p:nvGrpSpPr>
      <p:grpSpPr>
        <a:xfrm>
          <a:off x="0" y="0"/>
          <a:ext cx="0" cy="0"/>
          <a:chOff x="0" y="0"/>
          <a:chExt cx="0" cy="0"/>
        </a:xfrm>
      </p:grpSpPr>
      <p:sp>
        <p:nvSpPr>
          <p:cNvPr id="95" name="Google Shape;95;g19307c2e32e_0_77"/>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6" name="Google Shape;96;g19307c2e32e_0_77"/>
          <p:cNvSpPr txBox="1"/>
          <p:nvPr>
            <p:ph type="title"/>
          </p:nvPr>
        </p:nvSpPr>
        <p:spPr>
          <a:xfrm>
            <a:off x="636494" y="950365"/>
            <a:ext cx="10548000" cy="6540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7" name="Google Shape;97;g19307c2e32e_0_77"/>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 name="Google Shape;98;g19307c2e32e_0_77"/>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a:solidFill>
                  <a:srgbClr val="888888"/>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9" name="Google Shape;99;g19307c2e32e_0_77"/>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p:cSld name="Two Content">
    <p:bg>
      <p:bgPr>
        <a:solidFill>
          <a:schemeClr val="lt1"/>
        </a:solidFill>
      </p:bgPr>
    </p:bg>
    <p:spTree>
      <p:nvGrpSpPr>
        <p:cNvPr id="100" name="Shape 100"/>
        <p:cNvGrpSpPr/>
        <p:nvPr/>
      </p:nvGrpSpPr>
      <p:grpSpPr>
        <a:xfrm>
          <a:off x="0" y="0"/>
          <a:ext cx="0" cy="0"/>
          <a:chOff x="0" y="0"/>
          <a:chExt cx="0" cy="0"/>
        </a:xfrm>
      </p:grpSpPr>
      <p:sp>
        <p:nvSpPr>
          <p:cNvPr id="101" name="Google Shape;101;g19307c2e32e_0_83"/>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2" name="Google Shape;102;g19307c2e32e_0_83"/>
          <p:cNvSpPr txBox="1"/>
          <p:nvPr>
            <p:ph type="title"/>
          </p:nvPr>
        </p:nvSpPr>
        <p:spPr>
          <a:xfrm>
            <a:off x="636494" y="950365"/>
            <a:ext cx="10548000" cy="6540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3" name="Google Shape;103;g19307c2e32e_0_83"/>
          <p:cNvSpPr txBox="1"/>
          <p:nvPr>
            <p:ph idx="1" type="body"/>
          </p:nvPr>
        </p:nvSpPr>
        <p:spPr>
          <a:xfrm>
            <a:off x="1005205" y="2601150"/>
            <a:ext cx="8745300" cy="7464300"/>
          </a:xfrm>
          <a:prstGeom prst="rect">
            <a:avLst/>
          </a:prstGeom>
          <a:noFill/>
          <a:ln>
            <a:noFill/>
          </a:ln>
        </p:spPr>
        <p:txBody>
          <a:bodyPr anchorCtr="0" anchor="t" bIns="0" lIns="0" spcFirstLastPara="1" rIns="0" wrap="square" tIns="0">
            <a:spAutoFit/>
          </a:bodyPr>
          <a:lstStyle>
            <a:lvl1pPr indent="-228600" lvl="0" marL="457200" rtl="0" algn="l">
              <a:spcBef>
                <a:spcPts val="0"/>
              </a:spcBef>
              <a:spcAft>
                <a:spcPts val="0"/>
              </a:spcAft>
              <a:buSzPts val="1400"/>
              <a:buNone/>
              <a:defRPr/>
            </a:lvl1pPr>
            <a:lvl2pPr indent="-228600" lvl="1" marL="914400" rtl="0" algn="l">
              <a:spcBef>
                <a:spcPts val="0"/>
              </a:spcBef>
              <a:spcAft>
                <a:spcPts val="0"/>
              </a:spcAft>
              <a:buSzPts val="1400"/>
              <a:buNone/>
              <a:defRPr/>
            </a:lvl2pPr>
            <a:lvl3pPr indent="-228600" lvl="2" marL="1371600" rtl="0" algn="l">
              <a:spcBef>
                <a:spcPts val="0"/>
              </a:spcBef>
              <a:spcAft>
                <a:spcPts val="0"/>
              </a:spcAft>
              <a:buSzPts val="1400"/>
              <a:buNone/>
              <a:defRPr/>
            </a:lvl3pPr>
            <a:lvl4pPr indent="-228600" lvl="3" marL="1828800" rtl="0" algn="l">
              <a:spcBef>
                <a:spcPts val="0"/>
              </a:spcBef>
              <a:spcAft>
                <a:spcPts val="0"/>
              </a:spcAft>
              <a:buSzPts val="1400"/>
              <a:buNone/>
              <a:defRPr/>
            </a:lvl4pPr>
            <a:lvl5pPr indent="-228600" lvl="4" marL="2286000" rtl="0" algn="l">
              <a:spcBef>
                <a:spcPts val="0"/>
              </a:spcBef>
              <a:spcAft>
                <a:spcPts val="0"/>
              </a:spcAft>
              <a:buSzPts val="1400"/>
              <a:buNone/>
              <a:defRPr/>
            </a:lvl5pPr>
            <a:lvl6pPr indent="-228600" lvl="5" marL="2743200" rtl="0" algn="l">
              <a:spcBef>
                <a:spcPts val="0"/>
              </a:spcBef>
              <a:spcAft>
                <a:spcPts val="0"/>
              </a:spcAft>
              <a:buSzPts val="1400"/>
              <a:buNone/>
              <a:defRPr/>
            </a:lvl6pPr>
            <a:lvl7pPr indent="-228600" lvl="6" marL="3200400" rtl="0" algn="l">
              <a:spcBef>
                <a:spcPts val="0"/>
              </a:spcBef>
              <a:spcAft>
                <a:spcPts val="0"/>
              </a:spcAft>
              <a:buSzPts val="1400"/>
              <a:buNone/>
              <a:defRPr/>
            </a:lvl7pPr>
            <a:lvl8pPr indent="-228600" lvl="7" marL="3657600" rtl="0" algn="l">
              <a:spcBef>
                <a:spcPts val="0"/>
              </a:spcBef>
              <a:spcAft>
                <a:spcPts val="0"/>
              </a:spcAft>
              <a:buSzPts val="1400"/>
              <a:buNone/>
              <a:defRPr/>
            </a:lvl8pPr>
            <a:lvl9pPr indent="-228600" lvl="8" marL="4114800" rtl="0" algn="l">
              <a:spcBef>
                <a:spcPts val="0"/>
              </a:spcBef>
              <a:spcAft>
                <a:spcPts val="0"/>
              </a:spcAft>
              <a:buSzPts val="1400"/>
              <a:buNone/>
              <a:defRPr/>
            </a:lvl9pPr>
          </a:lstStyle>
          <a:p/>
        </p:txBody>
      </p:sp>
      <p:sp>
        <p:nvSpPr>
          <p:cNvPr id="104" name="Google Shape;104;g19307c2e32e_0_83"/>
          <p:cNvSpPr txBox="1"/>
          <p:nvPr>
            <p:ph idx="2" type="body"/>
          </p:nvPr>
        </p:nvSpPr>
        <p:spPr>
          <a:xfrm>
            <a:off x="13777456" y="2542196"/>
            <a:ext cx="5052000" cy="7124700"/>
          </a:xfrm>
          <a:prstGeom prst="rect">
            <a:avLst/>
          </a:prstGeom>
          <a:noFill/>
          <a:ln>
            <a:noFill/>
          </a:ln>
        </p:spPr>
        <p:txBody>
          <a:bodyPr anchorCtr="0" anchor="t" bIns="0" lIns="0" spcFirstLastPara="1" rIns="0" wrap="square" tIns="0">
            <a:spAutoFit/>
          </a:bodyPr>
          <a:lstStyle>
            <a:lvl1pPr indent="-228600" lvl="0" marL="457200" rtl="0" algn="l">
              <a:spcBef>
                <a:spcPts val="0"/>
              </a:spcBef>
              <a:spcAft>
                <a:spcPts val="0"/>
              </a:spcAft>
              <a:buSzPts val="1400"/>
              <a:buNone/>
              <a:defRPr b="1" i="0" sz="3300">
                <a:solidFill>
                  <a:schemeClr val="lt1"/>
                </a:solidFill>
                <a:latin typeface="Gill Sans"/>
                <a:ea typeface="Gill Sans"/>
                <a:cs typeface="Gill Sans"/>
                <a:sym typeface="Gill Sans"/>
              </a:defRPr>
            </a:lvl1pPr>
            <a:lvl2pPr indent="-228600" lvl="1" marL="914400" rtl="0" algn="l">
              <a:spcBef>
                <a:spcPts val="0"/>
              </a:spcBef>
              <a:spcAft>
                <a:spcPts val="0"/>
              </a:spcAft>
              <a:buSzPts val="1400"/>
              <a:buNone/>
              <a:defRPr/>
            </a:lvl2pPr>
            <a:lvl3pPr indent="-228600" lvl="2" marL="1371600" rtl="0" algn="l">
              <a:spcBef>
                <a:spcPts val="0"/>
              </a:spcBef>
              <a:spcAft>
                <a:spcPts val="0"/>
              </a:spcAft>
              <a:buSzPts val="1400"/>
              <a:buNone/>
              <a:defRPr/>
            </a:lvl3pPr>
            <a:lvl4pPr indent="-228600" lvl="3" marL="1828800" rtl="0" algn="l">
              <a:spcBef>
                <a:spcPts val="0"/>
              </a:spcBef>
              <a:spcAft>
                <a:spcPts val="0"/>
              </a:spcAft>
              <a:buSzPts val="1400"/>
              <a:buNone/>
              <a:defRPr/>
            </a:lvl4pPr>
            <a:lvl5pPr indent="-228600" lvl="4" marL="2286000" rtl="0" algn="l">
              <a:spcBef>
                <a:spcPts val="0"/>
              </a:spcBef>
              <a:spcAft>
                <a:spcPts val="0"/>
              </a:spcAft>
              <a:buSzPts val="1400"/>
              <a:buNone/>
              <a:defRPr/>
            </a:lvl5pPr>
            <a:lvl6pPr indent="-228600" lvl="5" marL="2743200" rtl="0" algn="l">
              <a:spcBef>
                <a:spcPts val="0"/>
              </a:spcBef>
              <a:spcAft>
                <a:spcPts val="0"/>
              </a:spcAft>
              <a:buSzPts val="1400"/>
              <a:buNone/>
              <a:defRPr/>
            </a:lvl6pPr>
            <a:lvl7pPr indent="-228600" lvl="6" marL="3200400" rtl="0" algn="l">
              <a:spcBef>
                <a:spcPts val="0"/>
              </a:spcBef>
              <a:spcAft>
                <a:spcPts val="0"/>
              </a:spcAft>
              <a:buSzPts val="1400"/>
              <a:buNone/>
              <a:defRPr/>
            </a:lvl7pPr>
            <a:lvl8pPr indent="-228600" lvl="7" marL="3657600" rtl="0" algn="l">
              <a:spcBef>
                <a:spcPts val="0"/>
              </a:spcBef>
              <a:spcAft>
                <a:spcPts val="0"/>
              </a:spcAft>
              <a:buSzPts val="1400"/>
              <a:buNone/>
              <a:defRPr/>
            </a:lvl8pPr>
            <a:lvl9pPr indent="-228600" lvl="8" marL="4114800" rtl="0" algn="l">
              <a:spcBef>
                <a:spcPts val="0"/>
              </a:spcBef>
              <a:spcAft>
                <a:spcPts val="0"/>
              </a:spcAft>
              <a:buSzPts val="1400"/>
              <a:buNone/>
              <a:defRPr/>
            </a:lvl9pPr>
          </a:lstStyle>
          <a:p/>
        </p:txBody>
      </p:sp>
      <p:sp>
        <p:nvSpPr>
          <p:cNvPr id="105" name="Google Shape;105;g19307c2e32e_0_83"/>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6" name="Google Shape;106;g19307c2e32e_0_83"/>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a:solidFill>
                  <a:srgbClr val="888888"/>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7" name="Google Shape;107;g19307c2e32e_0_83"/>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08" name="Shape 108"/>
        <p:cNvGrpSpPr/>
        <p:nvPr/>
      </p:nvGrpSpPr>
      <p:grpSpPr>
        <a:xfrm>
          <a:off x="0" y="0"/>
          <a:ext cx="0" cy="0"/>
          <a:chOff x="0" y="0"/>
          <a:chExt cx="0" cy="0"/>
        </a:xfrm>
      </p:grpSpPr>
      <p:sp>
        <p:nvSpPr>
          <p:cNvPr id="109" name="Google Shape;109;g19307c2e32e_0_91"/>
          <p:cNvSpPr txBox="1"/>
          <p:nvPr>
            <p:ph type="title"/>
          </p:nvPr>
        </p:nvSpPr>
        <p:spPr>
          <a:xfrm>
            <a:off x="636494" y="950365"/>
            <a:ext cx="10548000" cy="6540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0" name="Google Shape;110;g19307c2e32e_0_91"/>
          <p:cNvSpPr txBox="1"/>
          <p:nvPr>
            <p:ph idx="1" type="body"/>
          </p:nvPr>
        </p:nvSpPr>
        <p:spPr>
          <a:xfrm>
            <a:off x="971563" y="2081476"/>
            <a:ext cx="17466300" cy="7481100"/>
          </a:xfrm>
          <a:prstGeom prst="rect">
            <a:avLst/>
          </a:prstGeom>
          <a:noFill/>
          <a:ln>
            <a:noFill/>
          </a:ln>
        </p:spPr>
        <p:txBody>
          <a:bodyPr anchorCtr="0" anchor="t" bIns="0" lIns="0" spcFirstLastPara="1" rIns="0" wrap="square" tIns="0">
            <a:spAutoFit/>
          </a:bodyPr>
          <a:lstStyle>
            <a:lvl1pPr indent="-228600" lvl="0" marL="457200" rtl="0" algn="l">
              <a:spcBef>
                <a:spcPts val="0"/>
              </a:spcBef>
              <a:spcAft>
                <a:spcPts val="0"/>
              </a:spcAft>
              <a:buSzPts val="1400"/>
              <a:buNone/>
              <a:defRPr b="1" i="0" sz="11450">
                <a:solidFill>
                  <a:schemeClr val="lt1"/>
                </a:solidFill>
                <a:latin typeface="Gill Sans"/>
                <a:ea typeface="Gill Sans"/>
                <a:cs typeface="Gill Sans"/>
                <a:sym typeface="Gill Sans"/>
              </a:defRPr>
            </a:lvl1pPr>
            <a:lvl2pPr indent="-228600" lvl="1" marL="914400" rtl="0" algn="l">
              <a:spcBef>
                <a:spcPts val="0"/>
              </a:spcBef>
              <a:spcAft>
                <a:spcPts val="0"/>
              </a:spcAft>
              <a:buSzPts val="1400"/>
              <a:buNone/>
              <a:defRPr/>
            </a:lvl2pPr>
            <a:lvl3pPr indent="-228600" lvl="2" marL="1371600" rtl="0" algn="l">
              <a:spcBef>
                <a:spcPts val="0"/>
              </a:spcBef>
              <a:spcAft>
                <a:spcPts val="0"/>
              </a:spcAft>
              <a:buSzPts val="1400"/>
              <a:buNone/>
              <a:defRPr/>
            </a:lvl3pPr>
            <a:lvl4pPr indent="-228600" lvl="3" marL="1828800" rtl="0" algn="l">
              <a:spcBef>
                <a:spcPts val="0"/>
              </a:spcBef>
              <a:spcAft>
                <a:spcPts val="0"/>
              </a:spcAft>
              <a:buSzPts val="1400"/>
              <a:buNone/>
              <a:defRPr/>
            </a:lvl4pPr>
            <a:lvl5pPr indent="-228600" lvl="4" marL="2286000" rtl="0" algn="l">
              <a:spcBef>
                <a:spcPts val="0"/>
              </a:spcBef>
              <a:spcAft>
                <a:spcPts val="0"/>
              </a:spcAft>
              <a:buSzPts val="1400"/>
              <a:buNone/>
              <a:defRPr/>
            </a:lvl5pPr>
            <a:lvl6pPr indent="-228600" lvl="5" marL="2743200" rtl="0" algn="l">
              <a:spcBef>
                <a:spcPts val="0"/>
              </a:spcBef>
              <a:spcAft>
                <a:spcPts val="0"/>
              </a:spcAft>
              <a:buSzPts val="1400"/>
              <a:buNone/>
              <a:defRPr/>
            </a:lvl6pPr>
            <a:lvl7pPr indent="-228600" lvl="6" marL="3200400" rtl="0" algn="l">
              <a:spcBef>
                <a:spcPts val="0"/>
              </a:spcBef>
              <a:spcAft>
                <a:spcPts val="0"/>
              </a:spcAft>
              <a:buSzPts val="1400"/>
              <a:buNone/>
              <a:defRPr/>
            </a:lvl7pPr>
            <a:lvl8pPr indent="-228600" lvl="7" marL="3657600" rtl="0" algn="l">
              <a:spcBef>
                <a:spcPts val="0"/>
              </a:spcBef>
              <a:spcAft>
                <a:spcPts val="0"/>
              </a:spcAft>
              <a:buSzPts val="1400"/>
              <a:buNone/>
              <a:defRPr/>
            </a:lvl8pPr>
            <a:lvl9pPr indent="-228600" lvl="8" marL="4114800" rtl="0" algn="l">
              <a:spcBef>
                <a:spcPts val="0"/>
              </a:spcBef>
              <a:spcAft>
                <a:spcPts val="0"/>
              </a:spcAft>
              <a:buSzPts val="1400"/>
              <a:buNone/>
              <a:defRPr/>
            </a:lvl9pPr>
          </a:lstStyle>
          <a:p/>
        </p:txBody>
      </p:sp>
      <p:sp>
        <p:nvSpPr>
          <p:cNvPr id="111" name="Google Shape;111;g19307c2e32e_0_91"/>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2" name="Google Shape;112;g19307c2e32e_0_91"/>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a:solidFill>
                  <a:srgbClr val="888888"/>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3" name="Google Shape;113;g19307c2e32e_0_91"/>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14" name="Shape 114"/>
        <p:cNvGrpSpPr/>
        <p:nvPr/>
      </p:nvGrpSpPr>
      <p:grpSpPr>
        <a:xfrm>
          <a:off x="0" y="0"/>
          <a:ext cx="0" cy="0"/>
          <a:chOff x="0" y="0"/>
          <a:chExt cx="0" cy="0"/>
        </a:xfrm>
      </p:grpSpPr>
      <p:sp>
        <p:nvSpPr>
          <p:cNvPr id="115" name="Google Shape;115;g19307c2e32e_0_97"/>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6" name="Google Shape;116;g19307c2e32e_0_97"/>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a:solidFill>
                  <a:srgbClr val="888888"/>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7" name="Google Shape;117;g19307c2e32e_0_97"/>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8" name="Shape 118"/>
        <p:cNvGrpSpPr/>
        <p:nvPr/>
      </p:nvGrpSpPr>
      <p:grpSpPr>
        <a:xfrm>
          <a:off x="0" y="0"/>
          <a:ext cx="0" cy="0"/>
          <a:chOff x="0" y="0"/>
          <a:chExt cx="0" cy="0"/>
        </a:xfrm>
      </p:grpSpPr>
      <p:sp>
        <p:nvSpPr>
          <p:cNvPr id="119" name="Google Shape;119;g19307c2e32e_0_101"/>
          <p:cNvSpPr txBox="1"/>
          <p:nvPr>
            <p:ph type="ctrTitle"/>
          </p:nvPr>
        </p:nvSpPr>
        <p:spPr>
          <a:xfrm>
            <a:off x="1507807" y="3505898"/>
            <a:ext cx="17088600" cy="23751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0" name="Google Shape;120;g19307c2e32e_0_101"/>
          <p:cNvSpPr txBox="1"/>
          <p:nvPr>
            <p:ph idx="1" type="subTitle"/>
          </p:nvPr>
        </p:nvSpPr>
        <p:spPr>
          <a:xfrm>
            <a:off x="3015615" y="6333236"/>
            <a:ext cx="14073000" cy="28272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b="1" i="0" sz="11450">
                <a:solidFill>
                  <a:schemeClr val="lt1"/>
                </a:solidFill>
                <a:latin typeface="Gill Sans"/>
                <a:ea typeface="Gill Sans"/>
                <a:cs typeface="Gill Sans"/>
                <a:sym typeface="Gill Sans"/>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1" name="Google Shape;121;g19307c2e32e_0_101"/>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2" name="Google Shape;122;g19307c2e32e_0_101"/>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a:solidFill>
                  <a:srgbClr val="888888"/>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3" name="Google Shape;123;g19307c2e32e_0_101"/>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p:bg>
      <p:bgPr>
        <a:solidFill>
          <a:schemeClr val="lt1"/>
        </a:solidFill>
      </p:bgPr>
    </p:bg>
    <p:spTree>
      <p:nvGrpSpPr>
        <p:cNvPr id="17" name="Shape 17"/>
        <p:cNvGrpSpPr/>
        <p:nvPr/>
      </p:nvGrpSpPr>
      <p:grpSpPr>
        <a:xfrm>
          <a:off x="0" y="0"/>
          <a:ext cx="0" cy="0"/>
          <a:chOff x="0" y="0"/>
          <a:chExt cx="0" cy="0"/>
        </a:xfrm>
      </p:grpSpPr>
      <p:sp>
        <p:nvSpPr>
          <p:cNvPr id="18" name="Google Shape;18;p26"/>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26"/>
          <p:cNvSpPr txBox="1"/>
          <p:nvPr>
            <p:ph type="title"/>
          </p:nvPr>
        </p:nvSpPr>
        <p:spPr>
          <a:xfrm>
            <a:off x="2112889" y="3892940"/>
            <a:ext cx="6463665" cy="341820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7400">
                <a:solidFill>
                  <a:srgbClr val="29A8E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6"/>
          <p:cNvSpPr txBox="1"/>
          <p:nvPr>
            <p:ph idx="1" type="body"/>
          </p:nvPr>
        </p:nvSpPr>
        <p:spPr>
          <a:xfrm>
            <a:off x="9913699" y="2971298"/>
            <a:ext cx="8566150" cy="3146425"/>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b="0" i="0" sz="3300">
                <a:solidFill>
                  <a:srgbClr val="53585E"/>
                </a:solidFill>
                <a:latin typeface="Comic Sans MS"/>
                <a:ea typeface="Comic Sans MS"/>
                <a:cs typeface="Comic Sans MS"/>
                <a:sym typeface="Comic Sans MS"/>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26"/>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6"/>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6"/>
          <p:cNvSpPr txBox="1"/>
          <p:nvPr>
            <p:ph idx="12" type="sldNum"/>
          </p:nvPr>
        </p:nvSpPr>
        <p:spPr>
          <a:xfrm>
            <a:off x="19395862" y="10447571"/>
            <a:ext cx="384300" cy="3132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OBJECT_1">
    <p:spTree>
      <p:nvGrpSpPr>
        <p:cNvPr id="24" name="Shape 24"/>
        <p:cNvGrpSpPr/>
        <p:nvPr/>
      </p:nvGrpSpPr>
      <p:grpSpPr>
        <a:xfrm>
          <a:off x="0" y="0"/>
          <a:ext cx="0" cy="0"/>
          <a:chOff x="0" y="0"/>
          <a:chExt cx="0" cy="0"/>
        </a:xfrm>
      </p:grpSpPr>
      <p:sp>
        <p:nvSpPr>
          <p:cNvPr id="25" name="Google Shape;25;g193087755d6_0_96"/>
          <p:cNvSpPr txBox="1"/>
          <p:nvPr>
            <p:ph type="title"/>
          </p:nvPr>
        </p:nvSpPr>
        <p:spPr>
          <a:xfrm>
            <a:off x="636494" y="855917"/>
            <a:ext cx="4965000" cy="1169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75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g193087755d6_0_96"/>
          <p:cNvSpPr txBox="1"/>
          <p:nvPr>
            <p:ph idx="11" type="ftr"/>
          </p:nvPr>
        </p:nvSpPr>
        <p:spPr>
          <a:xfrm>
            <a:off x="542256" y="10447571"/>
            <a:ext cx="19449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g193087755d6_0_96"/>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g193087755d6_0_96"/>
          <p:cNvSpPr txBox="1"/>
          <p:nvPr>
            <p:ph idx="12" type="sldNum"/>
          </p:nvPr>
        </p:nvSpPr>
        <p:spPr>
          <a:xfrm>
            <a:off x="19395862" y="10447571"/>
            <a:ext cx="2355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53585E"/>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9" name="Shape 29"/>
        <p:cNvGrpSpPr/>
        <p:nvPr/>
      </p:nvGrpSpPr>
      <p:grpSpPr>
        <a:xfrm>
          <a:off x="0" y="0"/>
          <a:ext cx="0" cy="0"/>
          <a:chOff x="0" y="0"/>
          <a:chExt cx="0" cy="0"/>
        </a:xfrm>
      </p:grpSpPr>
      <p:sp>
        <p:nvSpPr>
          <p:cNvPr id="30" name="Google Shape;30;p29"/>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9"/>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9"/>
          <p:cNvSpPr txBox="1"/>
          <p:nvPr>
            <p:ph idx="12" type="sldNum"/>
          </p:nvPr>
        </p:nvSpPr>
        <p:spPr>
          <a:xfrm>
            <a:off x="19395862" y="10447571"/>
            <a:ext cx="384300" cy="3132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lt1"/>
        </a:solidFill>
      </p:bgPr>
    </p:bg>
    <p:spTree>
      <p:nvGrpSpPr>
        <p:cNvPr id="33" name="Shape 33"/>
        <p:cNvGrpSpPr/>
        <p:nvPr/>
      </p:nvGrpSpPr>
      <p:grpSpPr>
        <a:xfrm>
          <a:off x="0" y="0"/>
          <a:ext cx="0" cy="0"/>
          <a:chOff x="0" y="0"/>
          <a:chExt cx="0" cy="0"/>
        </a:xfrm>
      </p:grpSpPr>
      <p:sp>
        <p:nvSpPr>
          <p:cNvPr id="34" name="Google Shape;34;p27"/>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7"/>
          <p:cNvSpPr txBox="1"/>
          <p:nvPr>
            <p:ph type="title"/>
          </p:nvPr>
        </p:nvSpPr>
        <p:spPr>
          <a:xfrm>
            <a:off x="2112889" y="3892940"/>
            <a:ext cx="6463665" cy="341820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7400">
                <a:solidFill>
                  <a:srgbClr val="29A8E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7"/>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7"/>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7"/>
          <p:cNvSpPr txBox="1"/>
          <p:nvPr>
            <p:ph idx="12" type="sldNum"/>
          </p:nvPr>
        </p:nvSpPr>
        <p:spPr>
          <a:xfrm>
            <a:off x="19395862" y="10447571"/>
            <a:ext cx="384300" cy="3132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p:cSld name="Two Content">
    <p:bg>
      <p:bgPr>
        <a:solidFill>
          <a:schemeClr val="lt1"/>
        </a:solidFill>
      </p:bgPr>
    </p:bg>
    <p:spTree>
      <p:nvGrpSpPr>
        <p:cNvPr id="39" name="Shape 39"/>
        <p:cNvGrpSpPr/>
        <p:nvPr/>
      </p:nvGrpSpPr>
      <p:grpSpPr>
        <a:xfrm>
          <a:off x="0" y="0"/>
          <a:ext cx="0" cy="0"/>
          <a:chOff x="0" y="0"/>
          <a:chExt cx="0" cy="0"/>
        </a:xfrm>
      </p:grpSpPr>
      <p:sp>
        <p:nvSpPr>
          <p:cNvPr id="40" name="Google Shape;40;p28"/>
          <p:cNvSpPr/>
          <p:nvPr/>
        </p:nvSpPr>
        <p:spPr>
          <a:xfrm>
            <a:off x="0" y="0"/>
            <a:ext cx="7392670" cy="11308715"/>
          </a:xfrm>
          <a:custGeom>
            <a:rect b="b" l="l" r="r" t="t"/>
            <a:pathLst>
              <a:path extrusionOk="0" h="11308715" w="7392670">
                <a:moveTo>
                  <a:pt x="7392445" y="11308556"/>
                </a:moveTo>
                <a:lnTo>
                  <a:pt x="0" y="11308556"/>
                </a:lnTo>
                <a:lnTo>
                  <a:pt x="0" y="0"/>
                </a:lnTo>
                <a:lnTo>
                  <a:pt x="7392445" y="0"/>
                </a:lnTo>
                <a:lnTo>
                  <a:pt x="7392445"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41" name="Google Shape;41;p28"/>
          <p:cNvSpPr txBox="1"/>
          <p:nvPr>
            <p:ph type="title"/>
          </p:nvPr>
        </p:nvSpPr>
        <p:spPr>
          <a:xfrm>
            <a:off x="2112889" y="3892940"/>
            <a:ext cx="6463665" cy="341820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Font typeface="Gill Sans"/>
              <a:buNone/>
              <a:defRPr i="0" sz="7400">
                <a:solidFill>
                  <a:srgbClr val="29A8E1"/>
                </a:solidFill>
              </a:defRPr>
            </a:lvl1pPr>
            <a:lvl2pPr lvl="1" algn="l">
              <a:lnSpc>
                <a:spcPct val="100000"/>
              </a:lnSpc>
              <a:spcBef>
                <a:spcPts val="0"/>
              </a:spcBef>
              <a:spcAft>
                <a:spcPts val="0"/>
              </a:spcAft>
              <a:buSzPts val="1400"/>
              <a:buFont typeface="Gill Sans"/>
              <a:buNone/>
              <a:defRPr>
                <a:latin typeface="Gill Sans"/>
                <a:ea typeface="Gill Sans"/>
                <a:cs typeface="Gill Sans"/>
                <a:sym typeface="Gill Sans"/>
              </a:defRPr>
            </a:lvl2pPr>
            <a:lvl3pPr lvl="2" algn="l">
              <a:lnSpc>
                <a:spcPct val="100000"/>
              </a:lnSpc>
              <a:spcBef>
                <a:spcPts val="0"/>
              </a:spcBef>
              <a:spcAft>
                <a:spcPts val="0"/>
              </a:spcAft>
              <a:buSzPts val="1400"/>
              <a:buFont typeface="Gill Sans"/>
              <a:buNone/>
              <a:defRPr>
                <a:latin typeface="Gill Sans"/>
                <a:ea typeface="Gill Sans"/>
                <a:cs typeface="Gill Sans"/>
                <a:sym typeface="Gill Sans"/>
              </a:defRPr>
            </a:lvl3pPr>
            <a:lvl4pPr lvl="3" algn="l">
              <a:lnSpc>
                <a:spcPct val="100000"/>
              </a:lnSpc>
              <a:spcBef>
                <a:spcPts val="0"/>
              </a:spcBef>
              <a:spcAft>
                <a:spcPts val="0"/>
              </a:spcAft>
              <a:buSzPts val="1400"/>
              <a:buFont typeface="Gill Sans"/>
              <a:buNone/>
              <a:defRPr>
                <a:latin typeface="Gill Sans"/>
                <a:ea typeface="Gill Sans"/>
                <a:cs typeface="Gill Sans"/>
                <a:sym typeface="Gill Sans"/>
              </a:defRPr>
            </a:lvl4pPr>
            <a:lvl5pPr lvl="4" algn="l">
              <a:lnSpc>
                <a:spcPct val="100000"/>
              </a:lnSpc>
              <a:spcBef>
                <a:spcPts val="0"/>
              </a:spcBef>
              <a:spcAft>
                <a:spcPts val="0"/>
              </a:spcAft>
              <a:buSzPts val="1400"/>
              <a:buFont typeface="Gill Sans"/>
              <a:buNone/>
              <a:defRPr>
                <a:latin typeface="Gill Sans"/>
                <a:ea typeface="Gill Sans"/>
                <a:cs typeface="Gill Sans"/>
                <a:sym typeface="Gill Sans"/>
              </a:defRPr>
            </a:lvl5pPr>
            <a:lvl6pPr lvl="5" algn="l">
              <a:lnSpc>
                <a:spcPct val="100000"/>
              </a:lnSpc>
              <a:spcBef>
                <a:spcPts val="0"/>
              </a:spcBef>
              <a:spcAft>
                <a:spcPts val="0"/>
              </a:spcAft>
              <a:buSzPts val="1400"/>
              <a:buFont typeface="Gill Sans"/>
              <a:buNone/>
              <a:defRPr>
                <a:latin typeface="Gill Sans"/>
                <a:ea typeface="Gill Sans"/>
                <a:cs typeface="Gill Sans"/>
                <a:sym typeface="Gill Sans"/>
              </a:defRPr>
            </a:lvl6pPr>
            <a:lvl7pPr lvl="6" algn="l">
              <a:lnSpc>
                <a:spcPct val="100000"/>
              </a:lnSpc>
              <a:spcBef>
                <a:spcPts val="0"/>
              </a:spcBef>
              <a:spcAft>
                <a:spcPts val="0"/>
              </a:spcAft>
              <a:buSzPts val="1400"/>
              <a:buFont typeface="Gill Sans"/>
              <a:buNone/>
              <a:defRPr>
                <a:latin typeface="Gill Sans"/>
                <a:ea typeface="Gill Sans"/>
                <a:cs typeface="Gill Sans"/>
                <a:sym typeface="Gill Sans"/>
              </a:defRPr>
            </a:lvl7pPr>
            <a:lvl8pPr lvl="7" algn="l">
              <a:lnSpc>
                <a:spcPct val="100000"/>
              </a:lnSpc>
              <a:spcBef>
                <a:spcPts val="0"/>
              </a:spcBef>
              <a:spcAft>
                <a:spcPts val="0"/>
              </a:spcAft>
              <a:buSzPts val="1400"/>
              <a:buFont typeface="Gill Sans"/>
              <a:buNone/>
              <a:defRPr>
                <a:latin typeface="Gill Sans"/>
                <a:ea typeface="Gill Sans"/>
                <a:cs typeface="Gill Sans"/>
                <a:sym typeface="Gill Sans"/>
              </a:defRPr>
            </a:lvl8pPr>
            <a:lvl9pPr lvl="8" algn="l">
              <a:lnSpc>
                <a:spcPct val="100000"/>
              </a:lnSpc>
              <a:spcBef>
                <a:spcPts val="0"/>
              </a:spcBef>
              <a:spcAft>
                <a:spcPts val="0"/>
              </a:spcAft>
              <a:buSzPts val="1400"/>
              <a:buFont typeface="Gill Sans"/>
              <a:buNone/>
              <a:defRPr>
                <a:latin typeface="Gill Sans"/>
                <a:ea typeface="Gill Sans"/>
                <a:cs typeface="Gill Sans"/>
                <a:sym typeface="Gill Sans"/>
              </a:defRPr>
            </a:lvl9pPr>
          </a:lstStyle>
          <a:p/>
        </p:txBody>
      </p:sp>
      <p:sp>
        <p:nvSpPr>
          <p:cNvPr id="42" name="Google Shape;42;p28"/>
          <p:cNvSpPr txBox="1"/>
          <p:nvPr>
            <p:ph idx="1" type="body"/>
          </p:nvPr>
        </p:nvSpPr>
        <p:spPr>
          <a:xfrm>
            <a:off x="1005205" y="2601150"/>
            <a:ext cx="8745284" cy="7464171"/>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Font typeface="Gill Sans"/>
              <a:buNone/>
              <a:defRPr>
                <a:latin typeface="Gill Sans"/>
                <a:ea typeface="Gill Sans"/>
                <a:cs typeface="Gill Sans"/>
                <a:sym typeface="Gill Sans"/>
              </a:defRPr>
            </a:lvl1pPr>
            <a:lvl2pPr indent="-228600" lvl="1" marL="914400" algn="l">
              <a:lnSpc>
                <a:spcPct val="100000"/>
              </a:lnSpc>
              <a:spcBef>
                <a:spcPts val="0"/>
              </a:spcBef>
              <a:spcAft>
                <a:spcPts val="0"/>
              </a:spcAft>
              <a:buSzPts val="1400"/>
              <a:buFont typeface="Gill Sans"/>
              <a:buNone/>
              <a:defRPr>
                <a:latin typeface="Gill Sans"/>
                <a:ea typeface="Gill Sans"/>
                <a:cs typeface="Gill Sans"/>
                <a:sym typeface="Gill Sans"/>
              </a:defRPr>
            </a:lvl2pPr>
            <a:lvl3pPr indent="-228600" lvl="2" marL="1371600" algn="l">
              <a:lnSpc>
                <a:spcPct val="100000"/>
              </a:lnSpc>
              <a:spcBef>
                <a:spcPts val="0"/>
              </a:spcBef>
              <a:spcAft>
                <a:spcPts val="0"/>
              </a:spcAft>
              <a:buSzPts val="1400"/>
              <a:buFont typeface="Gill Sans"/>
              <a:buNone/>
              <a:defRPr>
                <a:latin typeface="Gill Sans"/>
                <a:ea typeface="Gill Sans"/>
                <a:cs typeface="Gill Sans"/>
                <a:sym typeface="Gill Sans"/>
              </a:defRPr>
            </a:lvl3pPr>
            <a:lvl4pPr indent="-228600" lvl="3" marL="1828800" algn="l">
              <a:lnSpc>
                <a:spcPct val="100000"/>
              </a:lnSpc>
              <a:spcBef>
                <a:spcPts val="0"/>
              </a:spcBef>
              <a:spcAft>
                <a:spcPts val="0"/>
              </a:spcAft>
              <a:buSzPts val="1400"/>
              <a:buFont typeface="Gill Sans"/>
              <a:buNone/>
              <a:defRPr>
                <a:latin typeface="Gill Sans"/>
                <a:ea typeface="Gill Sans"/>
                <a:cs typeface="Gill Sans"/>
                <a:sym typeface="Gill Sans"/>
              </a:defRPr>
            </a:lvl4pPr>
            <a:lvl5pPr indent="-228600" lvl="4" marL="2286000" algn="l">
              <a:lnSpc>
                <a:spcPct val="100000"/>
              </a:lnSpc>
              <a:spcBef>
                <a:spcPts val="0"/>
              </a:spcBef>
              <a:spcAft>
                <a:spcPts val="0"/>
              </a:spcAft>
              <a:buSzPts val="1400"/>
              <a:buFont typeface="Gill Sans"/>
              <a:buNone/>
              <a:defRPr>
                <a:latin typeface="Gill Sans"/>
                <a:ea typeface="Gill Sans"/>
                <a:cs typeface="Gill Sans"/>
                <a:sym typeface="Gill Sans"/>
              </a:defRPr>
            </a:lvl5pPr>
            <a:lvl6pPr indent="-228600" lvl="5" marL="2743200" algn="l">
              <a:lnSpc>
                <a:spcPct val="100000"/>
              </a:lnSpc>
              <a:spcBef>
                <a:spcPts val="0"/>
              </a:spcBef>
              <a:spcAft>
                <a:spcPts val="0"/>
              </a:spcAft>
              <a:buSzPts val="1400"/>
              <a:buFont typeface="Gill Sans"/>
              <a:buNone/>
              <a:defRPr>
                <a:latin typeface="Gill Sans"/>
                <a:ea typeface="Gill Sans"/>
                <a:cs typeface="Gill Sans"/>
                <a:sym typeface="Gill Sans"/>
              </a:defRPr>
            </a:lvl6pPr>
            <a:lvl7pPr indent="-228600" lvl="6" marL="3200400" algn="l">
              <a:lnSpc>
                <a:spcPct val="100000"/>
              </a:lnSpc>
              <a:spcBef>
                <a:spcPts val="0"/>
              </a:spcBef>
              <a:spcAft>
                <a:spcPts val="0"/>
              </a:spcAft>
              <a:buSzPts val="1400"/>
              <a:buFont typeface="Gill Sans"/>
              <a:buNone/>
              <a:defRPr>
                <a:latin typeface="Gill Sans"/>
                <a:ea typeface="Gill Sans"/>
                <a:cs typeface="Gill Sans"/>
                <a:sym typeface="Gill Sans"/>
              </a:defRPr>
            </a:lvl7pPr>
            <a:lvl8pPr indent="-228600" lvl="7" marL="3657600" algn="l">
              <a:lnSpc>
                <a:spcPct val="100000"/>
              </a:lnSpc>
              <a:spcBef>
                <a:spcPts val="0"/>
              </a:spcBef>
              <a:spcAft>
                <a:spcPts val="0"/>
              </a:spcAft>
              <a:buSzPts val="1400"/>
              <a:buFont typeface="Gill Sans"/>
              <a:buNone/>
              <a:defRPr>
                <a:latin typeface="Gill Sans"/>
                <a:ea typeface="Gill Sans"/>
                <a:cs typeface="Gill Sans"/>
                <a:sym typeface="Gill Sans"/>
              </a:defRPr>
            </a:lvl8pPr>
            <a:lvl9pPr indent="-228600" lvl="8" marL="4114800" algn="l">
              <a:lnSpc>
                <a:spcPct val="100000"/>
              </a:lnSpc>
              <a:spcBef>
                <a:spcPts val="0"/>
              </a:spcBef>
              <a:spcAft>
                <a:spcPts val="0"/>
              </a:spcAft>
              <a:buSzPts val="1400"/>
              <a:buFont typeface="Gill Sans"/>
              <a:buNone/>
              <a:defRPr>
                <a:latin typeface="Gill Sans"/>
                <a:ea typeface="Gill Sans"/>
                <a:cs typeface="Gill Sans"/>
                <a:sym typeface="Gill Sans"/>
              </a:defRPr>
            </a:lvl9pPr>
          </a:lstStyle>
          <a:p/>
        </p:txBody>
      </p:sp>
      <p:sp>
        <p:nvSpPr>
          <p:cNvPr id="43" name="Google Shape;43;p28"/>
          <p:cNvSpPr txBox="1"/>
          <p:nvPr>
            <p:ph idx="2" type="body"/>
          </p:nvPr>
        </p:nvSpPr>
        <p:spPr>
          <a:xfrm>
            <a:off x="10353611" y="2601150"/>
            <a:ext cx="8745284" cy="7464171"/>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Font typeface="Gill Sans"/>
              <a:buNone/>
              <a:defRPr>
                <a:latin typeface="Gill Sans"/>
                <a:ea typeface="Gill Sans"/>
                <a:cs typeface="Gill Sans"/>
                <a:sym typeface="Gill Sans"/>
              </a:defRPr>
            </a:lvl1pPr>
            <a:lvl2pPr indent="-228600" lvl="1" marL="914400" algn="l">
              <a:lnSpc>
                <a:spcPct val="100000"/>
              </a:lnSpc>
              <a:spcBef>
                <a:spcPts val="0"/>
              </a:spcBef>
              <a:spcAft>
                <a:spcPts val="0"/>
              </a:spcAft>
              <a:buSzPts val="1400"/>
              <a:buFont typeface="Gill Sans"/>
              <a:buNone/>
              <a:defRPr>
                <a:latin typeface="Gill Sans"/>
                <a:ea typeface="Gill Sans"/>
                <a:cs typeface="Gill Sans"/>
                <a:sym typeface="Gill Sans"/>
              </a:defRPr>
            </a:lvl2pPr>
            <a:lvl3pPr indent="-228600" lvl="2" marL="1371600" algn="l">
              <a:lnSpc>
                <a:spcPct val="100000"/>
              </a:lnSpc>
              <a:spcBef>
                <a:spcPts val="0"/>
              </a:spcBef>
              <a:spcAft>
                <a:spcPts val="0"/>
              </a:spcAft>
              <a:buSzPts val="1400"/>
              <a:buFont typeface="Gill Sans"/>
              <a:buNone/>
              <a:defRPr>
                <a:latin typeface="Gill Sans"/>
                <a:ea typeface="Gill Sans"/>
                <a:cs typeface="Gill Sans"/>
                <a:sym typeface="Gill Sans"/>
              </a:defRPr>
            </a:lvl3pPr>
            <a:lvl4pPr indent="-228600" lvl="3" marL="1828800" algn="l">
              <a:lnSpc>
                <a:spcPct val="100000"/>
              </a:lnSpc>
              <a:spcBef>
                <a:spcPts val="0"/>
              </a:spcBef>
              <a:spcAft>
                <a:spcPts val="0"/>
              </a:spcAft>
              <a:buSzPts val="1400"/>
              <a:buFont typeface="Gill Sans"/>
              <a:buNone/>
              <a:defRPr>
                <a:latin typeface="Gill Sans"/>
                <a:ea typeface="Gill Sans"/>
                <a:cs typeface="Gill Sans"/>
                <a:sym typeface="Gill Sans"/>
              </a:defRPr>
            </a:lvl4pPr>
            <a:lvl5pPr indent="-228600" lvl="4" marL="2286000" algn="l">
              <a:lnSpc>
                <a:spcPct val="100000"/>
              </a:lnSpc>
              <a:spcBef>
                <a:spcPts val="0"/>
              </a:spcBef>
              <a:spcAft>
                <a:spcPts val="0"/>
              </a:spcAft>
              <a:buSzPts val="1400"/>
              <a:buFont typeface="Gill Sans"/>
              <a:buNone/>
              <a:defRPr>
                <a:latin typeface="Gill Sans"/>
                <a:ea typeface="Gill Sans"/>
                <a:cs typeface="Gill Sans"/>
                <a:sym typeface="Gill Sans"/>
              </a:defRPr>
            </a:lvl5pPr>
            <a:lvl6pPr indent="-228600" lvl="5" marL="2743200" algn="l">
              <a:lnSpc>
                <a:spcPct val="100000"/>
              </a:lnSpc>
              <a:spcBef>
                <a:spcPts val="0"/>
              </a:spcBef>
              <a:spcAft>
                <a:spcPts val="0"/>
              </a:spcAft>
              <a:buSzPts val="1400"/>
              <a:buFont typeface="Gill Sans"/>
              <a:buNone/>
              <a:defRPr>
                <a:latin typeface="Gill Sans"/>
                <a:ea typeface="Gill Sans"/>
                <a:cs typeface="Gill Sans"/>
                <a:sym typeface="Gill Sans"/>
              </a:defRPr>
            </a:lvl6pPr>
            <a:lvl7pPr indent="-228600" lvl="6" marL="3200400" algn="l">
              <a:lnSpc>
                <a:spcPct val="100000"/>
              </a:lnSpc>
              <a:spcBef>
                <a:spcPts val="0"/>
              </a:spcBef>
              <a:spcAft>
                <a:spcPts val="0"/>
              </a:spcAft>
              <a:buSzPts val="1400"/>
              <a:buFont typeface="Gill Sans"/>
              <a:buNone/>
              <a:defRPr>
                <a:latin typeface="Gill Sans"/>
                <a:ea typeface="Gill Sans"/>
                <a:cs typeface="Gill Sans"/>
                <a:sym typeface="Gill Sans"/>
              </a:defRPr>
            </a:lvl7pPr>
            <a:lvl8pPr indent="-228600" lvl="7" marL="3657600" algn="l">
              <a:lnSpc>
                <a:spcPct val="100000"/>
              </a:lnSpc>
              <a:spcBef>
                <a:spcPts val="0"/>
              </a:spcBef>
              <a:spcAft>
                <a:spcPts val="0"/>
              </a:spcAft>
              <a:buSzPts val="1400"/>
              <a:buFont typeface="Gill Sans"/>
              <a:buNone/>
              <a:defRPr>
                <a:latin typeface="Gill Sans"/>
                <a:ea typeface="Gill Sans"/>
                <a:cs typeface="Gill Sans"/>
                <a:sym typeface="Gill Sans"/>
              </a:defRPr>
            </a:lvl8pPr>
            <a:lvl9pPr indent="-228600" lvl="8" marL="4114800" algn="l">
              <a:lnSpc>
                <a:spcPct val="100000"/>
              </a:lnSpc>
              <a:spcBef>
                <a:spcPts val="0"/>
              </a:spcBef>
              <a:spcAft>
                <a:spcPts val="0"/>
              </a:spcAft>
              <a:buSzPts val="1400"/>
              <a:buFont typeface="Gill Sans"/>
              <a:buNone/>
              <a:defRPr>
                <a:latin typeface="Gill Sans"/>
                <a:ea typeface="Gill Sans"/>
                <a:cs typeface="Gill Sans"/>
                <a:sym typeface="Gill Sans"/>
              </a:defRPr>
            </a:lvl9pPr>
          </a:lstStyle>
          <a:p/>
        </p:txBody>
      </p:sp>
      <p:sp>
        <p:nvSpPr>
          <p:cNvPr id="44" name="Google Shape;44;p28"/>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Font typeface="Gill Sans"/>
              <a:buNone/>
              <a:defRPr i="0" sz="2300">
                <a:solidFill>
                  <a:schemeClr val="lt1"/>
                </a:solidFill>
                <a:latin typeface="Gill Sans"/>
                <a:ea typeface="Gill Sans"/>
                <a:cs typeface="Gill Sans"/>
                <a:sym typeface="Gill Sans"/>
              </a:defRPr>
            </a:lvl1pPr>
            <a:lvl2pPr lvl="1" algn="l">
              <a:lnSpc>
                <a:spcPct val="100000"/>
              </a:lnSpc>
              <a:spcBef>
                <a:spcPts val="0"/>
              </a:spcBef>
              <a:spcAft>
                <a:spcPts val="0"/>
              </a:spcAft>
              <a:buSzPts val="1400"/>
              <a:buFont typeface="Gill Sans"/>
              <a:buNone/>
              <a:defRPr>
                <a:latin typeface="Gill Sans"/>
                <a:ea typeface="Gill Sans"/>
                <a:cs typeface="Gill Sans"/>
                <a:sym typeface="Gill Sans"/>
              </a:defRPr>
            </a:lvl2pPr>
            <a:lvl3pPr lvl="2" algn="l">
              <a:lnSpc>
                <a:spcPct val="100000"/>
              </a:lnSpc>
              <a:spcBef>
                <a:spcPts val="0"/>
              </a:spcBef>
              <a:spcAft>
                <a:spcPts val="0"/>
              </a:spcAft>
              <a:buSzPts val="1400"/>
              <a:buFont typeface="Gill Sans"/>
              <a:buNone/>
              <a:defRPr>
                <a:latin typeface="Gill Sans"/>
                <a:ea typeface="Gill Sans"/>
                <a:cs typeface="Gill Sans"/>
                <a:sym typeface="Gill Sans"/>
              </a:defRPr>
            </a:lvl3pPr>
            <a:lvl4pPr lvl="3" algn="l">
              <a:lnSpc>
                <a:spcPct val="100000"/>
              </a:lnSpc>
              <a:spcBef>
                <a:spcPts val="0"/>
              </a:spcBef>
              <a:spcAft>
                <a:spcPts val="0"/>
              </a:spcAft>
              <a:buSzPts val="1400"/>
              <a:buFont typeface="Gill Sans"/>
              <a:buNone/>
              <a:defRPr>
                <a:latin typeface="Gill Sans"/>
                <a:ea typeface="Gill Sans"/>
                <a:cs typeface="Gill Sans"/>
                <a:sym typeface="Gill Sans"/>
              </a:defRPr>
            </a:lvl4pPr>
            <a:lvl5pPr lvl="4" algn="l">
              <a:lnSpc>
                <a:spcPct val="100000"/>
              </a:lnSpc>
              <a:spcBef>
                <a:spcPts val="0"/>
              </a:spcBef>
              <a:spcAft>
                <a:spcPts val="0"/>
              </a:spcAft>
              <a:buSzPts val="1400"/>
              <a:buFont typeface="Gill Sans"/>
              <a:buNone/>
              <a:defRPr>
                <a:latin typeface="Gill Sans"/>
                <a:ea typeface="Gill Sans"/>
                <a:cs typeface="Gill Sans"/>
                <a:sym typeface="Gill Sans"/>
              </a:defRPr>
            </a:lvl5pPr>
            <a:lvl6pPr lvl="5" algn="l">
              <a:lnSpc>
                <a:spcPct val="100000"/>
              </a:lnSpc>
              <a:spcBef>
                <a:spcPts val="0"/>
              </a:spcBef>
              <a:spcAft>
                <a:spcPts val="0"/>
              </a:spcAft>
              <a:buSzPts val="1400"/>
              <a:buFont typeface="Gill Sans"/>
              <a:buNone/>
              <a:defRPr>
                <a:latin typeface="Gill Sans"/>
                <a:ea typeface="Gill Sans"/>
                <a:cs typeface="Gill Sans"/>
                <a:sym typeface="Gill Sans"/>
              </a:defRPr>
            </a:lvl6pPr>
            <a:lvl7pPr lvl="6" algn="l">
              <a:lnSpc>
                <a:spcPct val="100000"/>
              </a:lnSpc>
              <a:spcBef>
                <a:spcPts val="0"/>
              </a:spcBef>
              <a:spcAft>
                <a:spcPts val="0"/>
              </a:spcAft>
              <a:buSzPts val="1400"/>
              <a:buFont typeface="Gill Sans"/>
              <a:buNone/>
              <a:defRPr>
                <a:latin typeface="Gill Sans"/>
                <a:ea typeface="Gill Sans"/>
                <a:cs typeface="Gill Sans"/>
                <a:sym typeface="Gill Sans"/>
              </a:defRPr>
            </a:lvl7pPr>
            <a:lvl8pPr lvl="7" algn="l">
              <a:lnSpc>
                <a:spcPct val="100000"/>
              </a:lnSpc>
              <a:spcBef>
                <a:spcPts val="0"/>
              </a:spcBef>
              <a:spcAft>
                <a:spcPts val="0"/>
              </a:spcAft>
              <a:buSzPts val="1400"/>
              <a:buFont typeface="Gill Sans"/>
              <a:buNone/>
              <a:defRPr>
                <a:latin typeface="Gill Sans"/>
                <a:ea typeface="Gill Sans"/>
                <a:cs typeface="Gill Sans"/>
                <a:sym typeface="Gill Sans"/>
              </a:defRPr>
            </a:lvl8pPr>
            <a:lvl9pPr lvl="8" algn="l">
              <a:lnSpc>
                <a:spcPct val="100000"/>
              </a:lnSpc>
              <a:spcBef>
                <a:spcPts val="0"/>
              </a:spcBef>
              <a:spcAft>
                <a:spcPts val="0"/>
              </a:spcAft>
              <a:buSzPts val="1400"/>
              <a:buFont typeface="Gill Sans"/>
              <a:buNone/>
              <a:defRPr>
                <a:latin typeface="Gill Sans"/>
                <a:ea typeface="Gill Sans"/>
                <a:cs typeface="Gill Sans"/>
                <a:sym typeface="Gill Sans"/>
              </a:defRPr>
            </a:lvl9pPr>
          </a:lstStyle>
          <a:p/>
        </p:txBody>
      </p:sp>
      <p:sp>
        <p:nvSpPr>
          <p:cNvPr id="45" name="Google Shape;45;p28"/>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Font typeface="Gill Sans"/>
              <a:buNone/>
              <a:defRPr>
                <a:solidFill>
                  <a:srgbClr val="888888"/>
                </a:solidFill>
                <a:latin typeface="Gill Sans"/>
                <a:ea typeface="Gill Sans"/>
                <a:cs typeface="Gill Sans"/>
                <a:sym typeface="Gill Sans"/>
              </a:defRPr>
            </a:lvl1pPr>
            <a:lvl2pPr lvl="1" algn="l">
              <a:lnSpc>
                <a:spcPct val="100000"/>
              </a:lnSpc>
              <a:spcBef>
                <a:spcPts val="0"/>
              </a:spcBef>
              <a:spcAft>
                <a:spcPts val="0"/>
              </a:spcAft>
              <a:buSzPts val="1400"/>
              <a:buFont typeface="Gill Sans"/>
              <a:buNone/>
              <a:defRPr>
                <a:latin typeface="Gill Sans"/>
                <a:ea typeface="Gill Sans"/>
                <a:cs typeface="Gill Sans"/>
                <a:sym typeface="Gill Sans"/>
              </a:defRPr>
            </a:lvl2pPr>
            <a:lvl3pPr lvl="2" algn="l">
              <a:lnSpc>
                <a:spcPct val="100000"/>
              </a:lnSpc>
              <a:spcBef>
                <a:spcPts val="0"/>
              </a:spcBef>
              <a:spcAft>
                <a:spcPts val="0"/>
              </a:spcAft>
              <a:buSzPts val="1400"/>
              <a:buFont typeface="Gill Sans"/>
              <a:buNone/>
              <a:defRPr>
                <a:latin typeface="Gill Sans"/>
                <a:ea typeface="Gill Sans"/>
                <a:cs typeface="Gill Sans"/>
                <a:sym typeface="Gill Sans"/>
              </a:defRPr>
            </a:lvl3pPr>
            <a:lvl4pPr lvl="3" algn="l">
              <a:lnSpc>
                <a:spcPct val="100000"/>
              </a:lnSpc>
              <a:spcBef>
                <a:spcPts val="0"/>
              </a:spcBef>
              <a:spcAft>
                <a:spcPts val="0"/>
              </a:spcAft>
              <a:buSzPts val="1400"/>
              <a:buFont typeface="Gill Sans"/>
              <a:buNone/>
              <a:defRPr>
                <a:latin typeface="Gill Sans"/>
                <a:ea typeface="Gill Sans"/>
                <a:cs typeface="Gill Sans"/>
                <a:sym typeface="Gill Sans"/>
              </a:defRPr>
            </a:lvl4pPr>
            <a:lvl5pPr lvl="4" algn="l">
              <a:lnSpc>
                <a:spcPct val="100000"/>
              </a:lnSpc>
              <a:spcBef>
                <a:spcPts val="0"/>
              </a:spcBef>
              <a:spcAft>
                <a:spcPts val="0"/>
              </a:spcAft>
              <a:buSzPts val="1400"/>
              <a:buFont typeface="Gill Sans"/>
              <a:buNone/>
              <a:defRPr>
                <a:latin typeface="Gill Sans"/>
                <a:ea typeface="Gill Sans"/>
                <a:cs typeface="Gill Sans"/>
                <a:sym typeface="Gill Sans"/>
              </a:defRPr>
            </a:lvl5pPr>
            <a:lvl6pPr lvl="5" algn="l">
              <a:lnSpc>
                <a:spcPct val="100000"/>
              </a:lnSpc>
              <a:spcBef>
                <a:spcPts val="0"/>
              </a:spcBef>
              <a:spcAft>
                <a:spcPts val="0"/>
              </a:spcAft>
              <a:buSzPts val="1400"/>
              <a:buFont typeface="Gill Sans"/>
              <a:buNone/>
              <a:defRPr>
                <a:latin typeface="Gill Sans"/>
                <a:ea typeface="Gill Sans"/>
                <a:cs typeface="Gill Sans"/>
                <a:sym typeface="Gill Sans"/>
              </a:defRPr>
            </a:lvl6pPr>
            <a:lvl7pPr lvl="6" algn="l">
              <a:lnSpc>
                <a:spcPct val="100000"/>
              </a:lnSpc>
              <a:spcBef>
                <a:spcPts val="0"/>
              </a:spcBef>
              <a:spcAft>
                <a:spcPts val="0"/>
              </a:spcAft>
              <a:buSzPts val="1400"/>
              <a:buFont typeface="Gill Sans"/>
              <a:buNone/>
              <a:defRPr>
                <a:latin typeface="Gill Sans"/>
                <a:ea typeface="Gill Sans"/>
                <a:cs typeface="Gill Sans"/>
                <a:sym typeface="Gill Sans"/>
              </a:defRPr>
            </a:lvl7pPr>
            <a:lvl8pPr lvl="7" algn="l">
              <a:lnSpc>
                <a:spcPct val="100000"/>
              </a:lnSpc>
              <a:spcBef>
                <a:spcPts val="0"/>
              </a:spcBef>
              <a:spcAft>
                <a:spcPts val="0"/>
              </a:spcAft>
              <a:buSzPts val="1400"/>
              <a:buFont typeface="Gill Sans"/>
              <a:buNone/>
              <a:defRPr>
                <a:latin typeface="Gill Sans"/>
                <a:ea typeface="Gill Sans"/>
                <a:cs typeface="Gill Sans"/>
                <a:sym typeface="Gill Sans"/>
              </a:defRPr>
            </a:lvl8pPr>
            <a:lvl9pPr lvl="8" algn="l">
              <a:lnSpc>
                <a:spcPct val="100000"/>
              </a:lnSpc>
              <a:spcBef>
                <a:spcPts val="0"/>
              </a:spcBef>
              <a:spcAft>
                <a:spcPts val="0"/>
              </a:spcAft>
              <a:buSzPts val="1400"/>
              <a:buFont typeface="Gill Sans"/>
              <a:buNone/>
              <a:defRPr>
                <a:latin typeface="Gill Sans"/>
                <a:ea typeface="Gill Sans"/>
                <a:cs typeface="Gill Sans"/>
                <a:sym typeface="Gill Sans"/>
              </a:defRPr>
            </a:lvl9pPr>
          </a:lstStyle>
          <a:p/>
        </p:txBody>
      </p:sp>
      <p:sp>
        <p:nvSpPr>
          <p:cNvPr id="46" name="Google Shape;46;p28"/>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Gill Sans"/>
                <a:ea typeface="Gill Sans"/>
                <a:cs typeface="Gill Sans"/>
                <a:sym typeface="Gill San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3" name="Shape 53"/>
        <p:cNvGrpSpPr/>
        <p:nvPr/>
      </p:nvGrpSpPr>
      <p:grpSpPr>
        <a:xfrm>
          <a:off x="0" y="0"/>
          <a:ext cx="0" cy="0"/>
          <a:chOff x="0" y="0"/>
          <a:chExt cx="0" cy="0"/>
        </a:xfrm>
      </p:grpSpPr>
      <p:sp>
        <p:nvSpPr>
          <p:cNvPr id="54" name="Google Shape;54;g193087755d6_1_77"/>
          <p:cNvSpPr txBox="1"/>
          <p:nvPr>
            <p:ph type="title"/>
          </p:nvPr>
        </p:nvSpPr>
        <p:spPr>
          <a:xfrm>
            <a:off x="636494" y="855917"/>
            <a:ext cx="8257200" cy="11697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g193087755d6_1_77"/>
          <p:cNvSpPr txBox="1"/>
          <p:nvPr>
            <p:ph idx="1" type="body"/>
          </p:nvPr>
        </p:nvSpPr>
        <p:spPr>
          <a:xfrm>
            <a:off x="2123360" y="3285628"/>
            <a:ext cx="13288500" cy="517710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b="1" i="0" sz="4950">
                <a:solidFill>
                  <a:schemeClr val="lt1"/>
                </a:solidFill>
                <a:latin typeface="Gill Sans"/>
                <a:ea typeface="Gill Sans"/>
                <a:cs typeface="Gill Sans"/>
                <a:sym typeface="Gill Sans"/>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g193087755d6_1_77"/>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g193087755d6_1_77"/>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g193087755d6_1_77"/>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59" name="Shape 59"/>
        <p:cNvGrpSpPr/>
        <p:nvPr/>
      </p:nvGrpSpPr>
      <p:grpSpPr>
        <a:xfrm>
          <a:off x="0" y="0"/>
          <a:ext cx="0" cy="0"/>
          <a:chOff x="0" y="0"/>
          <a:chExt cx="0" cy="0"/>
        </a:xfrm>
      </p:grpSpPr>
      <p:sp>
        <p:nvSpPr>
          <p:cNvPr id="60" name="Google Shape;60;g193087755d6_1_65"/>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EDEDE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g193087755d6_1_65"/>
          <p:cNvSpPr txBox="1"/>
          <p:nvPr>
            <p:ph type="ctrTitle"/>
          </p:nvPr>
        </p:nvSpPr>
        <p:spPr>
          <a:xfrm>
            <a:off x="1240965" y="3170449"/>
            <a:ext cx="17622300" cy="3510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4100">
                <a:solidFill>
                  <a:srgbClr val="53585E"/>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g193087755d6_1_65"/>
          <p:cNvSpPr txBox="1"/>
          <p:nvPr>
            <p:ph idx="1" type="subTitle"/>
          </p:nvPr>
        </p:nvSpPr>
        <p:spPr>
          <a:xfrm>
            <a:off x="3015615" y="6333236"/>
            <a:ext cx="14073000" cy="2827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50">
                <a:solidFill>
                  <a:schemeClr val="lt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g193087755d6_1_65"/>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g193087755d6_1_65"/>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g193087755d6_1_65"/>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lt1"/>
        </a:solidFill>
      </p:bgPr>
    </p:bg>
    <p:spTree>
      <p:nvGrpSpPr>
        <p:cNvPr id="66" name="Shape 66"/>
        <p:cNvGrpSpPr/>
        <p:nvPr/>
      </p:nvGrpSpPr>
      <p:grpSpPr>
        <a:xfrm>
          <a:off x="0" y="0"/>
          <a:ext cx="0" cy="0"/>
          <a:chOff x="0" y="0"/>
          <a:chExt cx="0" cy="0"/>
        </a:xfrm>
      </p:grpSpPr>
      <p:sp>
        <p:nvSpPr>
          <p:cNvPr id="67" name="Google Shape;67;g193087755d6_1_72"/>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93087755d6_1_72"/>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2300">
                <a:solidFill>
                  <a:schemeClr val="lt1"/>
                </a:solidFill>
                <a:latin typeface="Comic Sans MS"/>
                <a:ea typeface="Comic Sans MS"/>
                <a:cs typeface="Comic Sans MS"/>
                <a:sym typeface="Comic Sans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g193087755d6_1_72"/>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g193087755d6_1_72"/>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4"/>
          <p:cNvSpPr txBox="1"/>
          <p:nvPr>
            <p:ph type="title"/>
          </p:nvPr>
        </p:nvSpPr>
        <p:spPr>
          <a:xfrm>
            <a:off x="2112889" y="3892940"/>
            <a:ext cx="6463665" cy="3418204"/>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7400" u="none" cap="none" strike="noStrike">
                <a:solidFill>
                  <a:srgbClr val="29A8E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4"/>
          <p:cNvSpPr txBox="1"/>
          <p:nvPr>
            <p:ph idx="1" type="body"/>
          </p:nvPr>
        </p:nvSpPr>
        <p:spPr>
          <a:xfrm>
            <a:off x="9913699" y="2971298"/>
            <a:ext cx="8566150" cy="3146425"/>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3300" u="none" cap="none" strike="noStrike">
                <a:solidFill>
                  <a:srgbClr val="53585E"/>
                </a:solidFill>
                <a:latin typeface="Comic Sans MS"/>
                <a:ea typeface="Comic Sans MS"/>
                <a:cs typeface="Comic Sans MS"/>
                <a:sym typeface="Comic Sans MS"/>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8" name="Google Shape;8;p24"/>
          <p:cNvSpPr txBox="1"/>
          <p:nvPr>
            <p:ph idx="11" type="ftr"/>
          </p:nvPr>
        </p:nvSpPr>
        <p:spPr>
          <a:xfrm>
            <a:off x="542256" y="10447571"/>
            <a:ext cx="2296417" cy="313054"/>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2300" u="none" cap="none" strike="noStrike">
                <a:solidFill>
                  <a:schemeClr val="lt1"/>
                </a:solidFill>
                <a:latin typeface="Comic Sans MS"/>
                <a:ea typeface="Comic Sans MS"/>
                <a:cs typeface="Comic Sans MS"/>
                <a:sym typeface="Comic Sans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24"/>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4"/>
          <p:cNvSpPr txBox="1"/>
          <p:nvPr>
            <p:ph idx="12" type="sldNum"/>
          </p:nvPr>
        </p:nvSpPr>
        <p:spPr>
          <a:xfrm>
            <a:off x="19395862" y="10447571"/>
            <a:ext cx="384175" cy="313054"/>
          </a:xfrm>
          <a:prstGeom prst="rect">
            <a:avLst/>
          </a:prstGeom>
          <a:noFill/>
          <a:ln>
            <a:noFill/>
          </a:ln>
        </p:spPr>
        <p:txBody>
          <a:bodyPr anchorCtr="0" anchor="t" bIns="0" lIns="0" spcFirstLastPara="1" rIns="0" wrap="square" tIns="0">
            <a:spAutoFit/>
          </a:bodyPr>
          <a:lstStyle>
            <a:lvl1pPr indent="0" lvl="0"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 name="Shape 47"/>
        <p:cNvGrpSpPr/>
        <p:nvPr/>
      </p:nvGrpSpPr>
      <p:grpSpPr>
        <a:xfrm>
          <a:off x="0" y="0"/>
          <a:ext cx="0" cy="0"/>
          <a:chOff x="0" y="0"/>
          <a:chExt cx="0" cy="0"/>
        </a:xfrm>
      </p:grpSpPr>
      <p:sp>
        <p:nvSpPr>
          <p:cNvPr id="48" name="Google Shape;48;g193087755d6_1_59"/>
          <p:cNvSpPr txBox="1"/>
          <p:nvPr>
            <p:ph type="title"/>
          </p:nvPr>
        </p:nvSpPr>
        <p:spPr>
          <a:xfrm>
            <a:off x="636494" y="855917"/>
            <a:ext cx="8257200" cy="11697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4100" u="none" cap="none" strike="noStrike">
                <a:solidFill>
                  <a:srgbClr val="53585E"/>
                </a:solidFill>
                <a:latin typeface="Comic Sans MS"/>
                <a:ea typeface="Comic Sans MS"/>
                <a:cs typeface="Comic Sans MS"/>
                <a:sym typeface="Comic Sans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9" name="Google Shape;49;g193087755d6_1_59"/>
          <p:cNvSpPr txBox="1"/>
          <p:nvPr>
            <p:ph idx="1" type="body"/>
          </p:nvPr>
        </p:nvSpPr>
        <p:spPr>
          <a:xfrm>
            <a:off x="2123360" y="3285628"/>
            <a:ext cx="13288500" cy="51771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1" i="0" sz="4950" u="none" cap="none" strike="noStrike">
                <a:solidFill>
                  <a:schemeClr val="lt1"/>
                </a:solidFill>
                <a:latin typeface="Gill Sans"/>
                <a:ea typeface="Gill Sans"/>
                <a:cs typeface="Gill Sans"/>
                <a:sym typeface="Gill Sans"/>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50" name="Google Shape;50;g193087755d6_1_59"/>
          <p:cNvSpPr txBox="1"/>
          <p:nvPr>
            <p:ph idx="11" type="ftr"/>
          </p:nvPr>
        </p:nvSpPr>
        <p:spPr>
          <a:xfrm>
            <a:off x="542256" y="10447571"/>
            <a:ext cx="6735000" cy="3132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2300" u="none" cap="none" strike="noStrike">
                <a:solidFill>
                  <a:schemeClr val="lt1"/>
                </a:solidFill>
                <a:latin typeface="Comic Sans MS"/>
                <a:ea typeface="Comic Sans MS"/>
                <a:cs typeface="Comic Sans MS"/>
                <a:sym typeface="Comic Sans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1" name="Google Shape;51;g193087755d6_1_59"/>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2" name="Google Shape;52;g193087755d6_1_59"/>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lvl1pPr indent="0" lvl="0"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1pPr>
            <a:lvl2pPr indent="0" lvl="1"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2pPr>
            <a:lvl3pPr indent="0" lvl="2"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3pPr>
            <a:lvl4pPr indent="0" lvl="3"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4pPr>
            <a:lvl5pPr indent="0" lvl="4"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5pPr>
            <a:lvl6pPr indent="0" lvl="5"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6pPr>
            <a:lvl7pPr indent="0" lvl="6"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7pPr>
            <a:lvl8pPr indent="0" lvl="7"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8pPr>
            <a:lvl9pPr indent="0" lvl="8" marL="38100" marR="0" rtl="0" algn="l">
              <a:lnSpc>
                <a:spcPct val="99782"/>
              </a:lnSpc>
              <a:spcBef>
                <a:spcPts val="0"/>
              </a:spcBef>
              <a:spcAft>
                <a:spcPts val="0"/>
              </a:spcAft>
              <a:buClr>
                <a:srgbClr val="000000"/>
              </a:buClr>
              <a:buSzPts val="2300"/>
              <a:buFont typeface="Arial"/>
              <a:buNone/>
              <a:defRPr b="0" i="0" sz="2300" u="none" cap="none" strike="noStrike">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 id="214748366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g19307c2e32e_0_71"/>
          <p:cNvSpPr txBox="1"/>
          <p:nvPr>
            <p:ph type="title"/>
          </p:nvPr>
        </p:nvSpPr>
        <p:spPr>
          <a:xfrm>
            <a:off x="636494" y="950365"/>
            <a:ext cx="10548000" cy="6540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4100" u="none" cap="none" strike="noStrike">
                <a:solidFill>
                  <a:srgbClr val="53585E"/>
                </a:solidFill>
                <a:latin typeface="Comic Sans MS"/>
                <a:ea typeface="Comic Sans MS"/>
                <a:cs typeface="Comic Sans MS"/>
                <a:sym typeface="Comic Sans M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90" name="Google Shape;90;g19307c2e32e_0_71"/>
          <p:cNvSpPr txBox="1"/>
          <p:nvPr>
            <p:ph idx="1" type="body"/>
          </p:nvPr>
        </p:nvSpPr>
        <p:spPr>
          <a:xfrm>
            <a:off x="971563" y="2081476"/>
            <a:ext cx="17466300" cy="748110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1" i="0" sz="11450" u="none" cap="none" strike="noStrike">
                <a:solidFill>
                  <a:schemeClr val="lt1"/>
                </a:solidFill>
                <a:latin typeface="Gill Sans"/>
                <a:ea typeface="Gill Sans"/>
                <a:cs typeface="Gill Sans"/>
                <a:sym typeface="Gill Sans"/>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91" name="Google Shape;91;g19307c2e32e_0_71"/>
          <p:cNvSpPr txBox="1"/>
          <p:nvPr>
            <p:ph idx="11" type="ftr"/>
          </p:nvPr>
        </p:nvSpPr>
        <p:spPr>
          <a:xfrm>
            <a:off x="542256" y="10447571"/>
            <a:ext cx="4110900" cy="313200"/>
          </a:xfrm>
          <a:prstGeom prst="rect">
            <a:avLst/>
          </a:prstGeom>
          <a:noFill/>
          <a:ln>
            <a:noFill/>
          </a:ln>
        </p:spPr>
        <p:txBody>
          <a:bodyPr anchorCtr="0" anchor="t" bIns="0" lIns="0" spcFirstLastPara="1" rIns="0" wrap="square" tIns="0">
            <a:spAutoFit/>
          </a:bodyPr>
          <a:lstStyle>
            <a:lvl1pPr lvl="0" rtl="0">
              <a:spcBef>
                <a:spcPts val="0"/>
              </a:spcBef>
              <a:spcAft>
                <a:spcPts val="0"/>
              </a:spcAft>
              <a:buSzPts val="1400"/>
              <a:buNone/>
              <a:defRPr b="0" i="0" sz="2300">
                <a:solidFill>
                  <a:srgbClr val="29A8E1"/>
                </a:solidFill>
                <a:latin typeface="Comic Sans MS"/>
                <a:ea typeface="Comic Sans MS"/>
                <a:cs typeface="Comic Sans MS"/>
                <a:sym typeface="Comic Sans M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92" name="Google Shape;92;g19307c2e32e_0_71"/>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400"/>
              <a:buNone/>
              <a:defRPr sz="1800">
                <a:solidFill>
                  <a:srgbClr val="888888"/>
                </a:solidFil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93" name="Google Shape;93;g19307c2e32e_0_71"/>
          <p:cNvSpPr txBox="1"/>
          <p:nvPr>
            <p:ph idx="12" type="sldNum"/>
          </p:nvPr>
        </p:nvSpPr>
        <p:spPr>
          <a:xfrm>
            <a:off x="19395862" y="10269566"/>
            <a:ext cx="384300" cy="353400"/>
          </a:xfrm>
          <a:prstGeom prst="rect">
            <a:avLst/>
          </a:prstGeom>
          <a:noFill/>
          <a:ln>
            <a:noFill/>
          </a:ln>
        </p:spPr>
        <p:txBody>
          <a:bodyPr anchorCtr="0" anchor="t" bIns="0" lIns="0" spcFirstLastPara="1" rIns="0" wrap="square" tIns="0">
            <a:spAutoFit/>
          </a:bodyPr>
          <a:lstStyle>
            <a:lvl1pPr indent="0" lvl="0" marL="38100" rtl="0">
              <a:lnSpc>
                <a:spcPct val="99782"/>
              </a:lnSpc>
              <a:spcBef>
                <a:spcPts val="0"/>
              </a:spcBef>
              <a:buNone/>
              <a:defRPr b="0" i="0" sz="2300">
                <a:solidFill>
                  <a:srgbClr val="FFFFFF"/>
                </a:solidFill>
                <a:latin typeface="Comic Sans MS"/>
                <a:ea typeface="Comic Sans MS"/>
                <a:cs typeface="Comic Sans MS"/>
                <a:sym typeface="Comic Sans MS"/>
              </a:defRPr>
            </a:lvl1pPr>
            <a:lvl2pPr indent="0" lvl="1" marL="38100" rtl="0">
              <a:lnSpc>
                <a:spcPct val="99782"/>
              </a:lnSpc>
              <a:spcBef>
                <a:spcPts val="0"/>
              </a:spcBef>
              <a:buNone/>
              <a:defRPr b="0" i="0" sz="2300">
                <a:solidFill>
                  <a:srgbClr val="FFFFFF"/>
                </a:solidFill>
                <a:latin typeface="Comic Sans MS"/>
                <a:ea typeface="Comic Sans MS"/>
                <a:cs typeface="Comic Sans MS"/>
                <a:sym typeface="Comic Sans MS"/>
              </a:defRPr>
            </a:lvl2pPr>
            <a:lvl3pPr indent="0" lvl="2" marL="38100" rtl="0">
              <a:lnSpc>
                <a:spcPct val="99782"/>
              </a:lnSpc>
              <a:spcBef>
                <a:spcPts val="0"/>
              </a:spcBef>
              <a:buNone/>
              <a:defRPr b="0" i="0" sz="2300">
                <a:solidFill>
                  <a:srgbClr val="FFFFFF"/>
                </a:solidFill>
                <a:latin typeface="Comic Sans MS"/>
                <a:ea typeface="Comic Sans MS"/>
                <a:cs typeface="Comic Sans MS"/>
                <a:sym typeface="Comic Sans MS"/>
              </a:defRPr>
            </a:lvl3pPr>
            <a:lvl4pPr indent="0" lvl="3" marL="38100" rtl="0">
              <a:lnSpc>
                <a:spcPct val="99782"/>
              </a:lnSpc>
              <a:spcBef>
                <a:spcPts val="0"/>
              </a:spcBef>
              <a:buNone/>
              <a:defRPr b="0" i="0" sz="2300">
                <a:solidFill>
                  <a:srgbClr val="FFFFFF"/>
                </a:solidFill>
                <a:latin typeface="Comic Sans MS"/>
                <a:ea typeface="Comic Sans MS"/>
                <a:cs typeface="Comic Sans MS"/>
                <a:sym typeface="Comic Sans MS"/>
              </a:defRPr>
            </a:lvl4pPr>
            <a:lvl5pPr indent="0" lvl="4" marL="38100" rtl="0">
              <a:lnSpc>
                <a:spcPct val="99782"/>
              </a:lnSpc>
              <a:spcBef>
                <a:spcPts val="0"/>
              </a:spcBef>
              <a:buNone/>
              <a:defRPr b="0" i="0" sz="2300">
                <a:solidFill>
                  <a:srgbClr val="FFFFFF"/>
                </a:solidFill>
                <a:latin typeface="Comic Sans MS"/>
                <a:ea typeface="Comic Sans MS"/>
                <a:cs typeface="Comic Sans MS"/>
                <a:sym typeface="Comic Sans MS"/>
              </a:defRPr>
            </a:lvl5pPr>
            <a:lvl6pPr indent="0" lvl="5" marL="38100" rtl="0">
              <a:lnSpc>
                <a:spcPct val="99782"/>
              </a:lnSpc>
              <a:spcBef>
                <a:spcPts val="0"/>
              </a:spcBef>
              <a:buNone/>
              <a:defRPr b="0" i="0" sz="2300">
                <a:solidFill>
                  <a:srgbClr val="FFFFFF"/>
                </a:solidFill>
                <a:latin typeface="Comic Sans MS"/>
                <a:ea typeface="Comic Sans MS"/>
                <a:cs typeface="Comic Sans MS"/>
                <a:sym typeface="Comic Sans MS"/>
              </a:defRPr>
            </a:lvl6pPr>
            <a:lvl7pPr indent="0" lvl="6" marL="38100" rtl="0">
              <a:lnSpc>
                <a:spcPct val="99782"/>
              </a:lnSpc>
              <a:spcBef>
                <a:spcPts val="0"/>
              </a:spcBef>
              <a:buNone/>
              <a:defRPr b="0" i="0" sz="2300">
                <a:solidFill>
                  <a:srgbClr val="FFFFFF"/>
                </a:solidFill>
                <a:latin typeface="Comic Sans MS"/>
                <a:ea typeface="Comic Sans MS"/>
                <a:cs typeface="Comic Sans MS"/>
                <a:sym typeface="Comic Sans MS"/>
              </a:defRPr>
            </a:lvl7pPr>
            <a:lvl8pPr indent="0" lvl="7" marL="38100" rtl="0">
              <a:lnSpc>
                <a:spcPct val="99782"/>
              </a:lnSpc>
              <a:spcBef>
                <a:spcPts val="0"/>
              </a:spcBef>
              <a:buNone/>
              <a:defRPr b="0" i="0" sz="2300">
                <a:solidFill>
                  <a:srgbClr val="FFFFFF"/>
                </a:solidFill>
                <a:latin typeface="Comic Sans MS"/>
                <a:ea typeface="Comic Sans MS"/>
                <a:cs typeface="Comic Sans MS"/>
                <a:sym typeface="Comic Sans MS"/>
              </a:defRPr>
            </a:lvl8pPr>
            <a:lvl9pPr indent="0" lvl="8" marL="38100" rtl="0">
              <a:lnSpc>
                <a:spcPct val="99782"/>
              </a:lnSpc>
              <a:spcBef>
                <a:spcPts val="0"/>
              </a:spcBef>
              <a:buNone/>
              <a:defRPr b="0" i="0" sz="2300">
                <a:solidFill>
                  <a:srgbClr val="FFFFFF"/>
                </a:solidFill>
                <a:latin typeface="Comic Sans MS"/>
                <a:ea typeface="Comic Sans MS"/>
                <a:cs typeface="Comic Sans MS"/>
                <a:sym typeface="Comic Sans MS"/>
              </a:defRPr>
            </a:lvl9pPr>
          </a:lstStyle>
          <a:p>
            <a:pPr indent="0" lvl="0" marL="3810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7" name="Shape 127"/>
        <p:cNvGrpSpPr/>
        <p:nvPr/>
      </p:nvGrpSpPr>
      <p:grpSpPr>
        <a:xfrm>
          <a:off x="0" y="0"/>
          <a:ext cx="0" cy="0"/>
          <a:chOff x="0" y="0"/>
          <a:chExt cx="0" cy="0"/>
        </a:xfrm>
      </p:grpSpPr>
      <p:sp>
        <p:nvSpPr>
          <p:cNvPr id="128" name="Google Shape;128;p1"/>
          <p:cNvSpPr txBox="1"/>
          <p:nvPr/>
        </p:nvSpPr>
        <p:spPr>
          <a:xfrm>
            <a:off x="2300363" y="4766375"/>
            <a:ext cx="15503400" cy="1776600"/>
          </a:xfrm>
          <a:prstGeom prst="rect">
            <a:avLst/>
          </a:prstGeom>
          <a:noFill/>
          <a:ln>
            <a:noFill/>
          </a:ln>
        </p:spPr>
        <p:txBody>
          <a:bodyPr anchorCtr="0" anchor="t" bIns="0" lIns="0" spcFirstLastPara="1" rIns="0" wrap="square" tIns="13950">
            <a:spAutoFit/>
          </a:bodyPr>
          <a:lstStyle/>
          <a:p>
            <a:pPr indent="0" lvl="0" marL="12700" marR="0" rtl="0" algn="ctr">
              <a:lnSpc>
                <a:spcPct val="100000"/>
              </a:lnSpc>
              <a:spcBef>
                <a:spcPts val="0"/>
              </a:spcBef>
              <a:spcAft>
                <a:spcPts val="0"/>
              </a:spcAft>
              <a:buClr>
                <a:schemeClr val="dk1"/>
              </a:buClr>
              <a:buSzPts val="1100"/>
              <a:buFont typeface="Arial"/>
              <a:buNone/>
            </a:pPr>
            <a:r>
              <a:rPr b="1" lang="en-US" sz="11450">
                <a:solidFill>
                  <a:srgbClr val="29A8E1"/>
                </a:solidFill>
                <a:latin typeface="Gill Sans"/>
                <a:ea typeface="Gill Sans"/>
                <a:cs typeface="Gill Sans"/>
                <a:sym typeface="Gill Sans"/>
              </a:rPr>
              <a:t>Experimenter Bias</a:t>
            </a:r>
            <a:endParaRPr b="1" i="0" sz="11450" u="none" cap="none" strike="noStrike">
              <a:solidFill>
                <a:srgbClr val="29A8E1"/>
              </a:solidFill>
              <a:latin typeface="Gill Sans"/>
              <a:ea typeface="Gill Sans"/>
              <a:cs typeface="Gill Sans"/>
              <a:sym typeface="Gill Sans"/>
            </a:endParaRPr>
          </a:p>
        </p:txBody>
      </p:sp>
      <p:pic>
        <p:nvPicPr>
          <p:cNvPr id="129" name="Google Shape;129;p1"/>
          <p:cNvPicPr preferRelativeResize="0"/>
          <p:nvPr/>
        </p:nvPicPr>
        <p:blipFill rotWithShape="1">
          <a:blip r:embed="rId3">
            <a:alphaModFix/>
          </a:blip>
          <a:srcRect b="0" l="0" r="0" t="0"/>
          <a:stretch/>
        </p:blipFill>
        <p:spPr>
          <a:xfrm>
            <a:off x="8838800" y="10073000"/>
            <a:ext cx="2426521" cy="649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
          <p:cNvSpPr txBox="1"/>
          <p:nvPr>
            <p:ph type="title"/>
          </p:nvPr>
        </p:nvSpPr>
        <p:spPr>
          <a:xfrm>
            <a:off x="636494" y="950365"/>
            <a:ext cx="4431000" cy="1278300"/>
          </a:xfrm>
          <a:prstGeom prst="rect">
            <a:avLst/>
          </a:prstGeom>
          <a:noFill/>
          <a:ln>
            <a:noFill/>
          </a:ln>
        </p:spPr>
        <p:txBody>
          <a:bodyPr anchorCtr="0" anchor="t" bIns="0" lIns="0" spcFirstLastPara="1" rIns="0" wrap="square" tIns="15875">
            <a:spAutoFit/>
          </a:bodyPr>
          <a:lstStyle/>
          <a:p>
            <a:pPr indent="0" lvl="0" marL="12700" rtl="0" algn="l">
              <a:lnSpc>
                <a:spcPct val="100000"/>
              </a:lnSpc>
              <a:spcBef>
                <a:spcPts val="0"/>
              </a:spcBef>
              <a:spcAft>
                <a:spcPts val="0"/>
              </a:spcAft>
              <a:buSzPts val="1400"/>
              <a:buNone/>
            </a:pPr>
            <a:r>
              <a:rPr b="0" lang="en-US" sz="4100">
                <a:solidFill>
                  <a:srgbClr val="FFFFFF"/>
                </a:solidFill>
              </a:rPr>
              <a:t>What is Experimenter Bias?</a:t>
            </a:r>
            <a:endParaRPr sz="4100"/>
          </a:p>
        </p:txBody>
      </p:sp>
      <p:sp>
        <p:nvSpPr>
          <p:cNvPr id="135" name="Google Shape;135;p2"/>
          <p:cNvSpPr txBox="1"/>
          <p:nvPr>
            <p:ph idx="11" type="ftr"/>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9" rtl="0" algn="l">
              <a:lnSpc>
                <a:spcPct val="99782"/>
              </a:lnSpc>
              <a:spcBef>
                <a:spcPts val="0"/>
              </a:spcBef>
              <a:spcAft>
                <a:spcPts val="0"/>
              </a:spcAft>
              <a:buSzPts val="1100"/>
              <a:buNone/>
            </a:pPr>
            <a:r>
              <a:rPr lang="en-US">
                <a:latin typeface="Gill Sans"/>
                <a:ea typeface="Gill Sans"/>
                <a:cs typeface="Gill Sans"/>
                <a:sym typeface="Gill Sans"/>
              </a:rPr>
              <a:t>Experimenter Bias</a:t>
            </a:r>
            <a:endParaRPr>
              <a:latin typeface="Gill Sans"/>
              <a:ea typeface="Gill Sans"/>
              <a:cs typeface="Gill Sans"/>
              <a:sym typeface="Gill Sans"/>
            </a:endParaRPr>
          </a:p>
        </p:txBody>
      </p:sp>
      <p:sp>
        <p:nvSpPr>
          <p:cNvPr id="136" name="Google Shape;136;p2"/>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p>
            <a:pPr indent="0" lvl="0" marL="38100" rtl="0" algn="l">
              <a:lnSpc>
                <a:spcPct val="99782"/>
              </a:lnSpc>
              <a:spcBef>
                <a:spcPts val="0"/>
              </a:spcBef>
              <a:spcAft>
                <a:spcPts val="0"/>
              </a:spcAft>
              <a:buSzPts val="2300"/>
              <a:buNone/>
            </a:pPr>
            <a:r>
              <a:rPr lang="en-US">
                <a:solidFill>
                  <a:srgbClr val="FFFFFF"/>
                </a:solidFill>
                <a:latin typeface="Gill Sans"/>
                <a:ea typeface="Gill Sans"/>
                <a:cs typeface="Gill Sans"/>
                <a:sym typeface="Gill Sans"/>
              </a:rPr>
              <a:t>1</a:t>
            </a:r>
            <a:endParaRPr>
              <a:latin typeface="Gill Sans"/>
              <a:ea typeface="Gill Sans"/>
              <a:cs typeface="Gill Sans"/>
              <a:sym typeface="Gill Sans"/>
            </a:endParaRPr>
          </a:p>
        </p:txBody>
      </p:sp>
      <p:sp>
        <p:nvSpPr>
          <p:cNvPr id="137" name="Google Shape;137;p2"/>
          <p:cNvSpPr txBox="1"/>
          <p:nvPr/>
        </p:nvSpPr>
        <p:spPr>
          <a:xfrm>
            <a:off x="4124798" y="3584675"/>
            <a:ext cx="11854500" cy="4513800"/>
          </a:xfrm>
          <a:prstGeom prst="rect">
            <a:avLst/>
          </a:prstGeom>
          <a:noFill/>
          <a:ln>
            <a:noFill/>
          </a:ln>
        </p:spPr>
        <p:txBody>
          <a:bodyPr anchorCtr="0" anchor="t" bIns="0" lIns="0" spcFirstLastPara="1" rIns="0" wrap="square" tIns="349875">
            <a:spAutoFit/>
          </a:bodyPr>
          <a:lstStyle/>
          <a:p>
            <a:pPr indent="0" lvl="0" marL="0" marR="5080" rtl="0" algn="l">
              <a:lnSpc>
                <a:spcPct val="100000"/>
              </a:lnSpc>
              <a:spcBef>
                <a:spcPts val="2915"/>
              </a:spcBef>
              <a:spcAft>
                <a:spcPts val="0"/>
              </a:spcAft>
              <a:buClr>
                <a:schemeClr val="dk1"/>
              </a:buClr>
              <a:buSzPts val="1100"/>
              <a:buFont typeface="Arial"/>
              <a:buNone/>
            </a:pPr>
            <a:r>
              <a:rPr lang="en-US" sz="4100">
                <a:solidFill>
                  <a:srgbClr val="FFFFFF"/>
                </a:solidFill>
                <a:latin typeface="Gill Sans"/>
                <a:ea typeface="Gill Sans"/>
                <a:cs typeface="Gill Sans"/>
                <a:sym typeface="Gill Sans"/>
              </a:rPr>
              <a:t>Experimenter bias is when a researcher or scientist introduces bias into an experiment.</a:t>
            </a:r>
            <a:endParaRPr sz="4100">
              <a:solidFill>
                <a:srgbClr val="FFFFFF"/>
              </a:solidFill>
              <a:latin typeface="Gill Sans"/>
              <a:ea typeface="Gill Sans"/>
              <a:cs typeface="Gill Sans"/>
              <a:sym typeface="Gill Sans"/>
            </a:endParaRPr>
          </a:p>
          <a:p>
            <a:pPr indent="0" lvl="0" marL="0" marR="5080" rtl="0" algn="l">
              <a:lnSpc>
                <a:spcPct val="100000"/>
              </a:lnSpc>
              <a:spcBef>
                <a:spcPts val="2915"/>
              </a:spcBef>
              <a:spcAft>
                <a:spcPts val="0"/>
              </a:spcAft>
              <a:buClr>
                <a:schemeClr val="dk1"/>
              </a:buClr>
              <a:buSzPts val="1100"/>
              <a:buFont typeface="Arial"/>
              <a:buNone/>
            </a:pPr>
            <a:r>
              <a:rPr lang="en-US" sz="4100">
                <a:solidFill>
                  <a:srgbClr val="FFFFFF"/>
                </a:solidFill>
                <a:latin typeface="Gill Sans"/>
                <a:ea typeface="Gill Sans"/>
                <a:cs typeface="Gill Sans"/>
                <a:sym typeface="Gill Sans"/>
              </a:rPr>
              <a:t>Some examples of experimenter bias include manipulating results by choosing groups who act in a certain manner or encouraging participants to respond in a certain way.</a:t>
            </a:r>
            <a:endParaRPr sz="4100">
              <a:solidFill>
                <a:srgbClr val="FFFFFF"/>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41" name="Shape 141"/>
        <p:cNvGrpSpPr/>
        <p:nvPr/>
      </p:nvGrpSpPr>
      <p:grpSpPr>
        <a:xfrm>
          <a:off x="0" y="0"/>
          <a:ext cx="0" cy="0"/>
          <a:chOff x="0" y="0"/>
          <a:chExt cx="0" cy="0"/>
        </a:xfrm>
      </p:grpSpPr>
      <p:sp>
        <p:nvSpPr>
          <p:cNvPr id="142" name="Google Shape;142;p8"/>
          <p:cNvSpPr/>
          <p:nvPr/>
        </p:nvSpPr>
        <p:spPr>
          <a:xfrm>
            <a:off x="0" y="0"/>
            <a:ext cx="10719372" cy="11308715"/>
          </a:xfrm>
          <a:custGeom>
            <a:rect b="b" l="l" r="r" t="t"/>
            <a:pathLst>
              <a:path extrusionOk="0" h="11308715" w="7392670">
                <a:moveTo>
                  <a:pt x="7392445" y="11308556"/>
                </a:moveTo>
                <a:lnTo>
                  <a:pt x="0" y="11308556"/>
                </a:lnTo>
                <a:lnTo>
                  <a:pt x="0" y="0"/>
                </a:lnTo>
                <a:lnTo>
                  <a:pt x="7392445" y="0"/>
                </a:lnTo>
                <a:lnTo>
                  <a:pt x="7392445"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143" name="Google Shape;143;p8"/>
          <p:cNvSpPr txBox="1"/>
          <p:nvPr>
            <p:ph type="title"/>
          </p:nvPr>
        </p:nvSpPr>
        <p:spPr>
          <a:xfrm>
            <a:off x="12558925" y="2752163"/>
            <a:ext cx="5837700" cy="5805000"/>
          </a:xfrm>
          <a:prstGeom prst="rect">
            <a:avLst/>
          </a:prstGeom>
          <a:noFill/>
          <a:ln>
            <a:noFill/>
          </a:ln>
        </p:spPr>
        <p:txBody>
          <a:bodyPr anchorCtr="0" anchor="t" bIns="0" lIns="0" spcFirstLastPara="1" rIns="0" wrap="square" tIns="46350">
            <a:spAutoFit/>
          </a:bodyPr>
          <a:lstStyle/>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Scientists are studying how the</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length of nighttime sleep affects</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how long of a nap a toddler will</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take during the day. Scientists</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believe that the longer a toddler</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sleeps at night, the better they</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will sleep during the day because</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they are in a rested state. Their</a:t>
            </a:r>
            <a:endParaRPr b="0" sz="3300">
              <a:solidFill>
                <a:srgbClr val="53585E"/>
              </a:solidFill>
            </a:endParaRPr>
          </a:p>
          <a:p>
            <a:pPr indent="0" lvl="0" marL="12700" marR="5080" rtl="0" algn="l">
              <a:lnSpc>
                <a:spcPct val="114848"/>
              </a:lnSpc>
              <a:spcBef>
                <a:spcPts val="0"/>
              </a:spcBef>
              <a:spcAft>
                <a:spcPts val="0"/>
              </a:spcAft>
              <a:buClr>
                <a:schemeClr val="dk1"/>
              </a:buClr>
              <a:buSzPts val="1100"/>
              <a:buFont typeface="Arial"/>
              <a:buNone/>
            </a:pPr>
            <a:r>
              <a:rPr b="0" lang="en-US" sz="3300">
                <a:solidFill>
                  <a:srgbClr val="53585E"/>
                </a:solidFill>
              </a:rPr>
              <a:t>belief is, if they are overtired and</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worn out, they will not sleep well.</a:t>
            </a:r>
            <a:endParaRPr b="0" sz="3300">
              <a:solidFill>
                <a:srgbClr val="53585E"/>
              </a:solidFill>
            </a:endParaRPr>
          </a:p>
        </p:txBody>
      </p:sp>
      <p:sp>
        <p:nvSpPr>
          <p:cNvPr id="144" name="Google Shape;144;p8"/>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p>
            <a:pPr indent="0" lvl="0" marL="38100" rtl="0" algn="l">
              <a:lnSpc>
                <a:spcPct val="99782"/>
              </a:lnSpc>
              <a:spcBef>
                <a:spcPts val="0"/>
              </a:spcBef>
              <a:spcAft>
                <a:spcPts val="0"/>
              </a:spcAft>
              <a:buSzPts val="2300"/>
              <a:buNone/>
            </a:pPr>
            <a:r>
              <a:rPr lang="en-US">
                <a:solidFill>
                  <a:srgbClr val="29A8E1"/>
                </a:solidFill>
                <a:latin typeface="Gill Sans"/>
                <a:ea typeface="Gill Sans"/>
                <a:cs typeface="Gill Sans"/>
                <a:sym typeface="Gill Sans"/>
              </a:rPr>
              <a:t>2</a:t>
            </a:r>
            <a:endParaRPr>
              <a:solidFill>
                <a:srgbClr val="29A8E1"/>
              </a:solidFill>
              <a:latin typeface="Gill Sans"/>
              <a:ea typeface="Gill Sans"/>
              <a:cs typeface="Gill Sans"/>
              <a:sym typeface="Gill Sans"/>
            </a:endParaRPr>
          </a:p>
        </p:txBody>
      </p:sp>
      <p:sp>
        <p:nvSpPr>
          <p:cNvPr id="145" name="Google Shape;145;p8"/>
          <p:cNvSpPr txBox="1"/>
          <p:nvPr/>
        </p:nvSpPr>
        <p:spPr>
          <a:xfrm>
            <a:off x="2233675" y="2287688"/>
            <a:ext cx="6252000" cy="3255300"/>
          </a:xfrm>
          <a:prstGeom prst="rect">
            <a:avLst/>
          </a:prstGeom>
          <a:noFill/>
          <a:ln>
            <a:noFill/>
          </a:ln>
        </p:spPr>
        <p:txBody>
          <a:bodyPr anchorCtr="0" anchor="t" bIns="0" lIns="0" spcFirstLastPara="1" rIns="0" wrap="square" tIns="12050">
            <a:spAutoFit/>
          </a:bodyPr>
          <a:lstStyle/>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Example of</a:t>
            </a:r>
            <a:endParaRPr b="1" sz="7000">
              <a:solidFill>
                <a:srgbClr val="FFFFFF"/>
              </a:solidFill>
              <a:latin typeface="Gill Sans"/>
              <a:ea typeface="Gill Sans"/>
              <a:cs typeface="Gill Sans"/>
              <a:sym typeface="Gill Sans"/>
            </a:endParaRPr>
          </a:p>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Experimenter</a:t>
            </a:r>
            <a:endParaRPr b="1" sz="7000">
              <a:solidFill>
                <a:srgbClr val="FFFFFF"/>
              </a:solidFill>
              <a:latin typeface="Gill Sans"/>
              <a:ea typeface="Gill Sans"/>
              <a:cs typeface="Gill Sans"/>
              <a:sym typeface="Gill Sans"/>
            </a:endParaRPr>
          </a:p>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Bias</a:t>
            </a:r>
            <a:endParaRPr b="1" sz="7000">
              <a:solidFill>
                <a:srgbClr val="FFFFFF"/>
              </a:solidFill>
              <a:latin typeface="Gill Sans"/>
              <a:ea typeface="Gill Sans"/>
              <a:cs typeface="Gill Sans"/>
              <a:sym typeface="Gill Sans"/>
            </a:endParaRPr>
          </a:p>
        </p:txBody>
      </p:sp>
      <p:sp>
        <p:nvSpPr>
          <p:cNvPr id="146" name="Google Shape;146;p8"/>
          <p:cNvSpPr txBox="1"/>
          <p:nvPr>
            <p:ph type="title"/>
          </p:nvPr>
        </p:nvSpPr>
        <p:spPr>
          <a:xfrm>
            <a:off x="2233688" y="5926538"/>
            <a:ext cx="5837700" cy="3094500"/>
          </a:xfrm>
          <a:prstGeom prst="rect">
            <a:avLst/>
          </a:prstGeom>
          <a:noFill/>
          <a:ln>
            <a:noFill/>
          </a:ln>
        </p:spPr>
        <p:txBody>
          <a:bodyPr anchorCtr="0" anchor="t" bIns="0" lIns="0" spcFirstLastPara="1" rIns="0" wrap="square" tIns="46350">
            <a:spAutoFit/>
          </a:bodyPr>
          <a:lstStyle/>
          <a:p>
            <a:pPr indent="0" lvl="0" marL="12700" marR="5080" rtl="0" algn="l">
              <a:lnSpc>
                <a:spcPct val="100000"/>
              </a:lnSpc>
              <a:spcBef>
                <a:spcPts val="0"/>
              </a:spcBef>
              <a:spcAft>
                <a:spcPts val="0"/>
              </a:spcAft>
              <a:buSzPts val="1100"/>
              <a:buNone/>
            </a:pPr>
            <a:r>
              <a:rPr b="0" lang="en-US" sz="3300">
                <a:solidFill>
                  <a:schemeClr val="lt1"/>
                </a:solidFill>
              </a:rPr>
              <a:t>In the scenario to the right, there</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are a few different ways that</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researchers could introduce bias</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into the experiment. What do you think is a bias that they could</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introduce into the study?</a:t>
            </a:r>
            <a:endParaRPr b="0" sz="3300">
              <a:solidFill>
                <a:schemeClr val="lt1"/>
              </a:solidFill>
            </a:endParaRPr>
          </a:p>
        </p:txBody>
      </p:sp>
      <p:sp>
        <p:nvSpPr>
          <p:cNvPr id="147" name="Google Shape;147;p8"/>
          <p:cNvSpPr txBox="1"/>
          <p:nvPr>
            <p:ph idx="11" type="ftr"/>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SzPts val="1100"/>
              <a:buNone/>
            </a:pPr>
            <a:r>
              <a:rPr lang="en-US">
                <a:latin typeface="Gill Sans"/>
                <a:ea typeface="Gill Sans"/>
                <a:cs typeface="Gill Sans"/>
                <a:sym typeface="Gill Sans"/>
              </a:rPr>
              <a:t>Experimenter Bias</a:t>
            </a:r>
            <a:endParaRPr>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1" name="Shape 151"/>
        <p:cNvGrpSpPr/>
        <p:nvPr/>
      </p:nvGrpSpPr>
      <p:grpSpPr>
        <a:xfrm>
          <a:off x="0" y="0"/>
          <a:ext cx="0" cy="0"/>
          <a:chOff x="0" y="0"/>
          <a:chExt cx="0" cy="0"/>
        </a:xfrm>
      </p:grpSpPr>
      <p:sp>
        <p:nvSpPr>
          <p:cNvPr id="152" name="Google Shape;152;g19307c2e32e_0_6"/>
          <p:cNvSpPr/>
          <p:nvPr/>
        </p:nvSpPr>
        <p:spPr>
          <a:xfrm>
            <a:off x="0" y="0"/>
            <a:ext cx="10719372" cy="11308715"/>
          </a:xfrm>
          <a:custGeom>
            <a:rect b="b" l="l" r="r" t="t"/>
            <a:pathLst>
              <a:path extrusionOk="0" h="11308715" w="7392670">
                <a:moveTo>
                  <a:pt x="7392445" y="11308556"/>
                </a:moveTo>
                <a:lnTo>
                  <a:pt x="0" y="11308556"/>
                </a:lnTo>
                <a:lnTo>
                  <a:pt x="0" y="0"/>
                </a:lnTo>
                <a:lnTo>
                  <a:pt x="7392445" y="0"/>
                </a:lnTo>
                <a:lnTo>
                  <a:pt x="7392445"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153" name="Google Shape;153;g19307c2e32e_0_6"/>
          <p:cNvSpPr txBox="1"/>
          <p:nvPr>
            <p:ph type="title"/>
          </p:nvPr>
        </p:nvSpPr>
        <p:spPr>
          <a:xfrm>
            <a:off x="12595675" y="3335513"/>
            <a:ext cx="5837700" cy="4638300"/>
          </a:xfrm>
          <a:prstGeom prst="rect">
            <a:avLst/>
          </a:prstGeom>
          <a:noFill/>
          <a:ln>
            <a:noFill/>
          </a:ln>
        </p:spPr>
        <p:txBody>
          <a:bodyPr anchorCtr="0" anchor="t" bIns="0" lIns="0" spcFirstLastPara="1" rIns="0" wrap="square" tIns="46350">
            <a:spAutoFit/>
          </a:bodyPr>
          <a:lstStyle/>
          <a:p>
            <a:pPr indent="0" lvl="0" marL="12700" marR="5080" rtl="0" algn="l">
              <a:lnSpc>
                <a:spcPct val="114848"/>
              </a:lnSpc>
              <a:spcBef>
                <a:spcPts val="0"/>
              </a:spcBef>
              <a:spcAft>
                <a:spcPts val="0"/>
              </a:spcAft>
              <a:buSzPts val="1100"/>
              <a:buNone/>
            </a:pPr>
            <a:r>
              <a:rPr b="0" lang="en-US" sz="3300">
                <a:solidFill>
                  <a:srgbClr val="53585E"/>
                </a:solidFill>
              </a:rPr>
              <a:t>In this example, scientists are</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studying how the nutrition of</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student athletes affect their</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performance in sports. Scientists</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believe that eating well-balanced</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meals will increase the students'</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sports performance by increasing</a:t>
            </a:r>
            <a:endParaRPr b="0" sz="3300">
              <a:solidFill>
                <a:srgbClr val="53585E"/>
              </a:solidFill>
            </a:endParaRPr>
          </a:p>
          <a:p>
            <a:pPr indent="0" lvl="0" marL="12700" marR="5080" rtl="0" algn="l">
              <a:lnSpc>
                <a:spcPct val="114848"/>
              </a:lnSpc>
              <a:spcBef>
                <a:spcPts val="0"/>
              </a:spcBef>
              <a:spcAft>
                <a:spcPts val="0"/>
              </a:spcAft>
              <a:buSzPts val="1100"/>
              <a:buNone/>
            </a:pPr>
            <a:r>
              <a:rPr b="0" lang="en-US" sz="3300">
                <a:solidFill>
                  <a:srgbClr val="53585E"/>
                </a:solidFill>
              </a:rPr>
              <a:t>their speed and agility.</a:t>
            </a:r>
            <a:endParaRPr b="0" sz="3300">
              <a:solidFill>
                <a:srgbClr val="53585E"/>
              </a:solidFill>
            </a:endParaRPr>
          </a:p>
        </p:txBody>
      </p:sp>
      <p:sp>
        <p:nvSpPr>
          <p:cNvPr id="154" name="Google Shape;154;g19307c2e32e_0_6"/>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p>
            <a:pPr indent="0" lvl="0" marL="38100" rtl="0" algn="l">
              <a:lnSpc>
                <a:spcPct val="99782"/>
              </a:lnSpc>
              <a:spcBef>
                <a:spcPts val="0"/>
              </a:spcBef>
              <a:spcAft>
                <a:spcPts val="0"/>
              </a:spcAft>
              <a:buSzPts val="2300"/>
              <a:buNone/>
            </a:pPr>
            <a:r>
              <a:rPr lang="en-US">
                <a:solidFill>
                  <a:srgbClr val="29A8E1"/>
                </a:solidFill>
                <a:latin typeface="Gill Sans"/>
                <a:ea typeface="Gill Sans"/>
                <a:cs typeface="Gill Sans"/>
                <a:sym typeface="Gill Sans"/>
              </a:rPr>
              <a:t>3</a:t>
            </a:r>
            <a:endParaRPr>
              <a:solidFill>
                <a:srgbClr val="29A8E1"/>
              </a:solidFill>
              <a:latin typeface="Gill Sans"/>
              <a:ea typeface="Gill Sans"/>
              <a:cs typeface="Gill Sans"/>
              <a:sym typeface="Gill Sans"/>
            </a:endParaRPr>
          </a:p>
        </p:txBody>
      </p:sp>
      <p:sp>
        <p:nvSpPr>
          <p:cNvPr id="155" name="Google Shape;155;g19307c2e32e_0_6"/>
          <p:cNvSpPr txBox="1"/>
          <p:nvPr/>
        </p:nvSpPr>
        <p:spPr>
          <a:xfrm>
            <a:off x="2233675" y="2287688"/>
            <a:ext cx="6252000" cy="3255300"/>
          </a:xfrm>
          <a:prstGeom prst="rect">
            <a:avLst/>
          </a:prstGeom>
          <a:noFill/>
          <a:ln>
            <a:noFill/>
          </a:ln>
        </p:spPr>
        <p:txBody>
          <a:bodyPr anchorCtr="0" anchor="t" bIns="0" lIns="0" spcFirstLastPara="1" rIns="0" wrap="square" tIns="12050">
            <a:spAutoFit/>
          </a:bodyPr>
          <a:lstStyle/>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Example #2 of</a:t>
            </a:r>
            <a:endParaRPr b="1" sz="7000">
              <a:solidFill>
                <a:srgbClr val="FFFFFF"/>
              </a:solidFill>
              <a:latin typeface="Gill Sans"/>
              <a:ea typeface="Gill Sans"/>
              <a:cs typeface="Gill Sans"/>
              <a:sym typeface="Gill Sans"/>
            </a:endParaRPr>
          </a:p>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Experimenter</a:t>
            </a:r>
            <a:endParaRPr b="1" sz="7000">
              <a:solidFill>
                <a:srgbClr val="FFFFFF"/>
              </a:solidFill>
              <a:latin typeface="Gill Sans"/>
              <a:ea typeface="Gill Sans"/>
              <a:cs typeface="Gill Sans"/>
              <a:sym typeface="Gill Sans"/>
            </a:endParaRPr>
          </a:p>
          <a:p>
            <a:pPr indent="0" lvl="0" marL="12700" marR="5080" rtl="0" algn="l">
              <a:lnSpc>
                <a:spcPct val="100499"/>
              </a:lnSpc>
              <a:spcBef>
                <a:spcPts val="0"/>
              </a:spcBef>
              <a:spcAft>
                <a:spcPts val="0"/>
              </a:spcAft>
              <a:buClr>
                <a:schemeClr val="dk1"/>
              </a:buClr>
              <a:buSzPts val="1100"/>
              <a:buFont typeface="Arial"/>
              <a:buNone/>
            </a:pPr>
            <a:r>
              <a:rPr b="1" lang="en-US" sz="7000">
                <a:solidFill>
                  <a:srgbClr val="FFFFFF"/>
                </a:solidFill>
                <a:latin typeface="Gill Sans"/>
                <a:ea typeface="Gill Sans"/>
                <a:cs typeface="Gill Sans"/>
                <a:sym typeface="Gill Sans"/>
              </a:rPr>
              <a:t>Bias</a:t>
            </a:r>
            <a:endParaRPr b="1" sz="7000">
              <a:solidFill>
                <a:srgbClr val="FFFFFF"/>
              </a:solidFill>
              <a:latin typeface="Gill Sans"/>
              <a:ea typeface="Gill Sans"/>
              <a:cs typeface="Gill Sans"/>
              <a:sym typeface="Gill Sans"/>
            </a:endParaRPr>
          </a:p>
        </p:txBody>
      </p:sp>
      <p:sp>
        <p:nvSpPr>
          <p:cNvPr id="156" name="Google Shape;156;g19307c2e32e_0_6"/>
          <p:cNvSpPr txBox="1"/>
          <p:nvPr>
            <p:ph type="title"/>
          </p:nvPr>
        </p:nvSpPr>
        <p:spPr>
          <a:xfrm>
            <a:off x="2233688" y="5926538"/>
            <a:ext cx="5837700" cy="3094500"/>
          </a:xfrm>
          <a:prstGeom prst="rect">
            <a:avLst/>
          </a:prstGeom>
          <a:noFill/>
          <a:ln>
            <a:noFill/>
          </a:ln>
        </p:spPr>
        <p:txBody>
          <a:bodyPr anchorCtr="0" anchor="t" bIns="0" lIns="0" spcFirstLastPara="1" rIns="0" wrap="square" tIns="46350">
            <a:spAutoFit/>
          </a:bodyPr>
          <a:lstStyle/>
          <a:p>
            <a:pPr indent="0" lvl="0" marL="12700" marR="5080" rtl="0" algn="l">
              <a:lnSpc>
                <a:spcPct val="100000"/>
              </a:lnSpc>
              <a:spcBef>
                <a:spcPts val="0"/>
              </a:spcBef>
              <a:spcAft>
                <a:spcPts val="0"/>
              </a:spcAft>
              <a:buSzPts val="1100"/>
              <a:buNone/>
            </a:pPr>
            <a:r>
              <a:rPr b="0" lang="en-US" sz="3300">
                <a:solidFill>
                  <a:schemeClr val="lt1"/>
                </a:solidFill>
              </a:rPr>
              <a:t>In the scenario to the right,</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there are a few different ways</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that researchers could introduce</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bias into the experiment. What do you think is a bias that they</a:t>
            </a:r>
            <a:endParaRPr b="0" sz="3300">
              <a:solidFill>
                <a:schemeClr val="lt1"/>
              </a:solidFill>
            </a:endParaRPr>
          </a:p>
          <a:p>
            <a:pPr indent="0" lvl="0" marL="12700" marR="5080" rtl="0" algn="l">
              <a:lnSpc>
                <a:spcPct val="100000"/>
              </a:lnSpc>
              <a:spcBef>
                <a:spcPts val="0"/>
              </a:spcBef>
              <a:spcAft>
                <a:spcPts val="0"/>
              </a:spcAft>
              <a:buSzPts val="1100"/>
              <a:buNone/>
            </a:pPr>
            <a:r>
              <a:rPr b="0" lang="en-US" sz="3300">
                <a:solidFill>
                  <a:schemeClr val="lt1"/>
                </a:solidFill>
              </a:rPr>
              <a:t>could introduce into the study?</a:t>
            </a:r>
            <a:endParaRPr b="0" sz="3300">
              <a:solidFill>
                <a:schemeClr val="lt1"/>
              </a:solidFill>
            </a:endParaRPr>
          </a:p>
        </p:txBody>
      </p:sp>
      <p:sp>
        <p:nvSpPr>
          <p:cNvPr id="157" name="Google Shape;157;g19307c2e32e_0_6"/>
          <p:cNvSpPr txBox="1"/>
          <p:nvPr>
            <p:ph idx="11" type="ftr"/>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SzPts val="1100"/>
              <a:buNone/>
            </a:pPr>
            <a:r>
              <a:rPr lang="en-US">
                <a:latin typeface="Gill Sans"/>
                <a:ea typeface="Gill Sans"/>
                <a:cs typeface="Gill Sans"/>
                <a:sym typeface="Gill Sans"/>
              </a:rPr>
              <a:t>Experimenter Bias</a:t>
            </a:r>
            <a:endParaRPr>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61" name="Shape 161"/>
        <p:cNvGrpSpPr/>
        <p:nvPr/>
      </p:nvGrpSpPr>
      <p:grpSpPr>
        <a:xfrm>
          <a:off x="0" y="0"/>
          <a:ext cx="0" cy="0"/>
          <a:chOff x="0" y="0"/>
          <a:chExt cx="0" cy="0"/>
        </a:xfrm>
      </p:grpSpPr>
      <p:sp>
        <p:nvSpPr>
          <p:cNvPr id="162" name="Google Shape;162;g193087755d6_1_102"/>
          <p:cNvSpPr/>
          <p:nvPr/>
        </p:nvSpPr>
        <p:spPr>
          <a:xfrm>
            <a:off x="0" y="0"/>
            <a:ext cx="7392670" cy="11308715"/>
          </a:xfrm>
          <a:custGeom>
            <a:rect b="b" l="l" r="r" t="t"/>
            <a:pathLst>
              <a:path extrusionOk="0" h="11308715" w="7392670">
                <a:moveTo>
                  <a:pt x="7392445" y="11308556"/>
                </a:moveTo>
                <a:lnTo>
                  <a:pt x="0" y="11308556"/>
                </a:lnTo>
                <a:lnTo>
                  <a:pt x="0" y="0"/>
                </a:lnTo>
                <a:lnTo>
                  <a:pt x="7392445" y="0"/>
                </a:lnTo>
                <a:lnTo>
                  <a:pt x="7392445" y="11308556"/>
                </a:lnTo>
                <a:close/>
              </a:path>
            </a:pathLst>
          </a:custGeom>
          <a:solidFill>
            <a:srgbClr val="EDEDE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163" name="Google Shape;163;g193087755d6_1_102"/>
          <p:cNvSpPr txBox="1"/>
          <p:nvPr>
            <p:ph type="title"/>
          </p:nvPr>
        </p:nvSpPr>
        <p:spPr>
          <a:xfrm>
            <a:off x="11402325" y="3918563"/>
            <a:ext cx="4956300" cy="3471600"/>
          </a:xfrm>
          <a:prstGeom prst="rect">
            <a:avLst/>
          </a:prstGeom>
          <a:noFill/>
          <a:ln>
            <a:noFill/>
          </a:ln>
        </p:spPr>
        <p:txBody>
          <a:bodyPr anchorCtr="0" anchor="t" bIns="0" lIns="0" spcFirstLastPara="1" rIns="0" wrap="square" tIns="46350">
            <a:spAutoFit/>
          </a:bodyPr>
          <a:lstStyle/>
          <a:p>
            <a:pPr indent="0" lvl="0" marL="0" marR="5080" rtl="0" algn="l">
              <a:lnSpc>
                <a:spcPct val="114848"/>
              </a:lnSpc>
              <a:spcBef>
                <a:spcPts val="0"/>
              </a:spcBef>
              <a:spcAft>
                <a:spcPts val="0"/>
              </a:spcAft>
              <a:buClr>
                <a:schemeClr val="dk1"/>
              </a:buClr>
              <a:buSzPts val="1100"/>
              <a:buFont typeface="Arial"/>
              <a:buNone/>
            </a:pPr>
            <a:r>
              <a:rPr b="0" lang="en-US" sz="3300">
                <a:solidFill>
                  <a:srgbClr val="53585E"/>
                </a:solidFill>
              </a:rPr>
              <a:t>In groups, you will work</a:t>
            </a:r>
            <a:endParaRPr b="0" sz="3300">
              <a:solidFill>
                <a:srgbClr val="53585E"/>
              </a:solidFill>
            </a:endParaRPr>
          </a:p>
          <a:p>
            <a:pPr indent="0" lvl="0" marL="0" marR="5080" rtl="0" algn="l">
              <a:lnSpc>
                <a:spcPct val="114848"/>
              </a:lnSpc>
              <a:spcBef>
                <a:spcPts val="0"/>
              </a:spcBef>
              <a:spcAft>
                <a:spcPts val="0"/>
              </a:spcAft>
              <a:buClr>
                <a:schemeClr val="dk1"/>
              </a:buClr>
              <a:buSzPts val="1100"/>
              <a:buFont typeface="Arial"/>
              <a:buNone/>
            </a:pPr>
            <a:r>
              <a:rPr b="0" lang="en-US" sz="3300">
                <a:solidFill>
                  <a:srgbClr val="53585E"/>
                </a:solidFill>
              </a:rPr>
              <a:t>together to come up with</a:t>
            </a:r>
            <a:endParaRPr b="0" sz="3300">
              <a:solidFill>
                <a:srgbClr val="53585E"/>
              </a:solidFill>
            </a:endParaRPr>
          </a:p>
          <a:p>
            <a:pPr indent="0" lvl="0" marL="0" marR="5080" rtl="0" algn="l">
              <a:lnSpc>
                <a:spcPct val="114848"/>
              </a:lnSpc>
              <a:spcBef>
                <a:spcPts val="0"/>
              </a:spcBef>
              <a:spcAft>
                <a:spcPts val="0"/>
              </a:spcAft>
              <a:buClr>
                <a:schemeClr val="dk1"/>
              </a:buClr>
              <a:buSzPts val="1100"/>
              <a:buFont typeface="Arial"/>
              <a:buNone/>
            </a:pPr>
            <a:r>
              <a:rPr b="0" lang="en-US" sz="3300">
                <a:solidFill>
                  <a:srgbClr val="53585E"/>
                </a:solidFill>
              </a:rPr>
              <a:t>your own experimenter bias</a:t>
            </a:r>
            <a:endParaRPr b="0" sz="3300">
              <a:solidFill>
                <a:srgbClr val="53585E"/>
              </a:solidFill>
            </a:endParaRPr>
          </a:p>
          <a:p>
            <a:pPr indent="0" lvl="0" marL="0" marR="5080" rtl="0" algn="l">
              <a:lnSpc>
                <a:spcPct val="114848"/>
              </a:lnSpc>
              <a:spcBef>
                <a:spcPts val="0"/>
              </a:spcBef>
              <a:spcAft>
                <a:spcPts val="0"/>
              </a:spcAft>
              <a:buClr>
                <a:schemeClr val="dk1"/>
              </a:buClr>
              <a:buSzPts val="1100"/>
              <a:buFont typeface="Arial"/>
              <a:buNone/>
            </a:pPr>
            <a:r>
              <a:rPr b="0" lang="en-US" sz="3300">
                <a:solidFill>
                  <a:srgbClr val="53585E"/>
                </a:solidFill>
              </a:rPr>
              <a:t>example. Write this scenario</a:t>
            </a:r>
            <a:endParaRPr b="0" sz="3300">
              <a:solidFill>
                <a:srgbClr val="53585E"/>
              </a:solidFill>
            </a:endParaRPr>
          </a:p>
          <a:p>
            <a:pPr indent="0" lvl="0" marL="0" marR="5080" rtl="0" algn="l">
              <a:lnSpc>
                <a:spcPct val="114848"/>
              </a:lnSpc>
              <a:spcBef>
                <a:spcPts val="0"/>
              </a:spcBef>
              <a:spcAft>
                <a:spcPts val="0"/>
              </a:spcAft>
              <a:buClr>
                <a:schemeClr val="dk1"/>
              </a:buClr>
              <a:buSzPts val="1100"/>
              <a:buFont typeface="Arial"/>
              <a:buNone/>
            </a:pPr>
            <a:r>
              <a:rPr b="0" lang="en-US" sz="3300">
                <a:solidFill>
                  <a:srgbClr val="53585E"/>
                </a:solidFill>
              </a:rPr>
              <a:t>on chart paper to share with</a:t>
            </a:r>
            <a:endParaRPr b="0" sz="3300">
              <a:solidFill>
                <a:srgbClr val="53585E"/>
              </a:solidFill>
            </a:endParaRPr>
          </a:p>
          <a:p>
            <a:pPr indent="0" lvl="0" marL="0" marR="5080" rtl="0" algn="l">
              <a:lnSpc>
                <a:spcPct val="114848"/>
              </a:lnSpc>
              <a:spcBef>
                <a:spcPts val="0"/>
              </a:spcBef>
              <a:spcAft>
                <a:spcPts val="0"/>
              </a:spcAft>
              <a:buSzPts val="1100"/>
              <a:buNone/>
            </a:pPr>
            <a:r>
              <a:rPr b="0" lang="en-US" sz="3300">
                <a:solidFill>
                  <a:srgbClr val="53585E"/>
                </a:solidFill>
              </a:rPr>
              <a:t>the class when it is time.</a:t>
            </a:r>
            <a:endParaRPr b="0" sz="3300">
              <a:solidFill>
                <a:srgbClr val="53585E"/>
              </a:solidFill>
            </a:endParaRPr>
          </a:p>
        </p:txBody>
      </p:sp>
      <p:sp>
        <p:nvSpPr>
          <p:cNvPr id="164" name="Google Shape;164;g193087755d6_1_102"/>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p>
            <a:pPr indent="0" lvl="0" marL="38100" rtl="0" algn="l">
              <a:lnSpc>
                <a:spcPct val="99782"/>
              </a:lnSpc>
              <a:spcBef>
                <a:spcPts val="0"/>
              </a:spcBef>
              <a:spcAft>
                <a:spcPts val="0"/>
              </a:spcAft>
              <a:buSzPts val="2300"/>
              <a:buNone/>
            </a:pPr>
            <a:r>
              <a:rPr lang="en-US">
                <a:solidFill>
                  <a:srgbClr val="53585E"/>
                </a:solidFill>
                <a:latin typeface="Gill Sans"/>
                <a:ea typeface="Gill Sans"/>
                <a:cs typeface="Gill Sans"/>
                <a:sym typeface="Gill Sans"/>
              </a:rPr>
              <a:t>4</a:t>
            </a:r>
            <a:endParaRPr>
              <a:solidFill>
                <a:srgbClr val="53585E"/>
              </a:solidFill>
              <a:latin typeface="Gill Sans"/>
              <a:ea typeface="Gill Sans"/>
              <a:cs typeface="Gill Sans"/>
              <a:sym typeface="Gill Sans"/>
            </a:endParaRPr>
          </a:p>
        </p:txBody>
      </p:sp>
      <p:sp>
        <p:nvSpPr>
          <p:cNvPr id="165" name="Google Shape;165;g193087755d6_1_102"/>
          <p:cNvSpPr txBox="1"/>
          <p:nvPr/>
        </p:nvSpPr>
        <p:spPr>
          <a:xfrm>
            <a:off x="1140638" y="5109551"/>
            <a:ext cx="5111400" cy="1089600"/>
          </a:xfrm>
          <a:prstGeom prst="rect">
            <a:avLst/>
          </a:prstGeom>
          <a:noFill/>
          <a:ln>
            <a:noFill/>
          </a:ln>
        </p:spPr>
        <p:txBody>
          <a:bodyPr anchorCtr="0" anchor="t" bIns="0" lIns="0" spcFirstLastPara="1" rIns="0" wrap="square" tIns="12050">
            <a:spAutoFit/>
          </a:bodyPr>
          <a:lstStyle/>
          <a:p>
            <a:pPr indent="0" lvl="0" marL="12700" marR="5080" rtl="0" algn="ctr">
              <a:lnSpc>
                <a:spcPct val="100499"/>
              </a:lnSpc>
              <a:spcBef>
                <a:spcPts val="0"/>
              </a:spcBef>
              <a:spcAft>
                <a:spcPts val="0"/>
              </a:spcAft>
              <a:buClr>
                <a:schemeClr val="dk1"/>
              </a:buClr>
              <a:buSzPts val="1100"/>
              <a:buFont typeface="Arial"/>
              <a:buNone/>
            </a:pPr>
            <a:r>
              <a:rPr b="1" lang="en-US" sz="7000">
                <a:solidFill>
                  <a:srgbClr val="53585E"/>
                </a:solidFill>
                <a:latin typeface="Gill Sans"/>
                <a:ea typeface="Gill Sans"/>
                <a:cs typeface="Gill Sans"/>
                <a:sym typeface="Gill Sans"/>
              </a:rPr>
              <a:t>Your Turn!</a:t>
            </a:r>
            <a:endParaRPr b="1" i="0" sz="7000" u="none" cap="none" strike="noStrike">
              <a:solidFill>
                <a:srgbClr val="53585E"/>
              </a:solidFill>
              <a:latin typeface="Gill Sans"/>
              <a:ea typeface="Gill Sans"/>
              <a:cs typeface="Gill Sans"/>
              <a:sym typeface="Gill Sans"/>
            </a:endParaRPr>
          </a:p>
        </p:txBody>
      </p:sp>
      <p:sp>
        <p:nvSpPr>
          <p:cNvPr id="166" name="Google Shape;166;g193087755d6_1_102"/>
          <p:cNvSpPr txBox="1"/>
          <p:nvPr>
            <p:ph idx="11" type="ftr"/>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SzPts val="1100"/>
              <a:buNone/>
            </a:pPr>
            <a:r>
              <a:rPr lang="en-US">
                <a:solidFill>
                  <a:srgbClr val="53585E"/>
                </a:solidFill>
                <a:latin typeface="Gill Sans"/>
                <a:ea typeface="Gill Sans"/>
                <a:cs typeface="Gill Sans"/>
                <a:sym typeface="Gill Sans"/>
              </a:rPr>
              <a:t>Experimenter Bias</a:t>
            </a:r>
            <a:endParaRPr>
              <a:solidFill>
                <a:srgbClr val="53585E"/>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70" name="Shape 170"/>
        <p:cNvGrpSpPr/>
        <p:nvPr/>
      </p:nvGrpSpPr>
      <p:grpSpPr>
        <a:xfrm>
          <a:off x="0" y="0"/>
          <a:ext cx="0" cy="0"/>
          <a:chOff x="0" y="0"/>
          <a:chExt cx="0" cy="0"/>
        </a:xfrm>
      </p:grpSpPr>
      <p:sp>
        <p:nvSpPr>
          <p:cNvPr id="171" name="Google Shape;171;g19307c2e32e_0_64"/>
          <p:cNvSpPr txBox="1"/>
          <p:nvPr>
            <p:ph idx="12" type="sldNum"/>
          </p:nvPr>
        </p:nvSpPr>
        <p:spPr>
          <a:xfrm>
            <a:off x="19395850" y="10447569"/>
            <a:ext cx="384300" cy="354000"/>
          </a:xfrm>
          <a:prstGeom prst="rect">
            <a:avLst/>
          </a:prstGeom>
          <a:noFill/>
          <a:ln>
            <a:noFill/>
          </a:ln>
        </p:spPr>
        <p:txBody>
          <a:bodyPr anchorCtr="0" anchor="t" bIns="0" lIns="0" spcFirstLastPara="1" rIns="0" wrap="square" tIns="0">
            <a:spAutoFit/>
          </a:bodyPr>
          <a:lstStyle/>
          <a:p>
            <a:pPr indent="0" lvl="0" marL="38100" rtl="0" algn="l">
              <a:lnSpc>
                <a:spcPct val="100000"/>
              </a:lnSpc>
              <a:spcBef>
                <a:spcPts val="0"/>
              </a:spcBef>
              <a:spcAft>
                <a:spcPts val="0"/>
              </a:spcAft>
              <a:buNone/>
            </a:pPr>
            <a:r>
              <a:rPr lang="en-US">
                <a:solidFill>
                  <a:srgbClr val="53585E"/>
                </a:solidFill>
                <a:latin typeface="Gill Sans"/>
                <a:ea typeface="Gill Sans"/>
                <a:cs typeface="Gill Sans"/>
                <a:sym typeface="Gill Sans"/>
              </a:rPr>
              <a:t>5</a:t>
            </a:r>
            <a:endParaRPr>
              <a:solidFill>
                <a:srgbClr val="53585E"/>
              </a:solidFill>
              <a:latin typeface="Gill Sans"/>
              <a:ea typeface="Gill Sans"/>
              <a:cs typeface="Gill Sans"/>
              <a:sym typeface="Gill Sans"/>
            </a:endParaRPr>
          </a:p>
        </p:txBody>
      </p:sp>
      <p:sp>
        <p:nvSpPr>
          <p:cNvPr id="172" name="Google Shape;172;g19307c2e32e_0_64"/>
          <p:cNvSpPr txBox="1"/>
          <p:nvPr>
            <p:ph type="title"/>
          </p:nvPr>
        </p:nvSpPr>
        <p:spPr>
          <a:xfrm>
            <a:off x="636494" y="950365"/>
            <a:ext cx="10548000" cy="647100"/>
          </a:xfrm>
          <a:prstGeom prst="rect">
            <a:avLst/>
          </a:prstGeom>
          <a:noFill/>
          <a:ln>
            <a:noFill/>
          </a:ln>
        </p:spPr>
        <p:txBody>
          <a:bodyPr anchorCtr="0" anchor="t" bIns="0" lIns="0" spcFirstLastPara="1" rIns="0" wrap="square" tIns="15875">
            <a:spAutoFit/>
          </a:bodyPr>
          <a:lstStyle/>
          <a:p>
            <a:pPr indent="0" lvl="0" marL="12700" rtl="0" algn="l">
              <a:lnSpc>
                <a:spcPct val="100000"/>
              </a:lnSpc>
              <a:spcBef>
                <a:spcPts val="0"/>
              </a:spcBef>
              <a:spcAft>
                <a:spcPts val="0"/>
              </a:spcAft>
              <a:buNone/>
            </a:pPr>
            <a:r>
              <a:rPr lang="en-US">
                <a:latin typeface="Gill Sans"/>
                <a:ea typeface="Gill Sans"/>
                <a:cs typeface="Gill Sans"/>
                <a:sym typeface="Gill Sans"/>
              </a:rPr>
              <a:t>Discuss!</a:t>
            </a:r>
            <a:endParaRPr>
              <a:latin typeface="Gill Sans"/>
              <a:ea typeface="Gill Sans"/>
              <a:cs typeface="Gill Sans"/>
              <a:sym typeface="Gill Sans"/>
            </a:endParaRPr>
          </a:p>
        </p:txBody>
      </p:sp>
      <p:sp>
        <p:nvSpPr>
          <p:cNvPr id="173" name="Google Shape;173;g19307c2e32e_0_64"/>
          <p:cNvSpPr txBox="1"/>
          <p:nvPr>
            <p:ph idx="1" type="body"/>
          </p:nvPr>
        </p:nvSpPr>
        <p:spPr>
          <a:xfrm>
            <a:off x="3441697" y="3866225"/>
            <a:ext cx="13220700" cy="3576900"/>
          </a:xfrm>
          <a:prstGeom prst="rect">
            <a:avLst/>
          </a:prstGeom>
          <a:noFill/>
          <a:ln>
            <a:noFill/>
          </a:ln>
        </p:spPr>
        <p:txBody>
          <a:bodyPr anchorCtr="0" anchor="t" bIns="0" lIns="0" spcFirstLastPara="1" rIns="0" wrap="square" tIns="51425">
            <a:spAutoFit/>
          </a:bodyPr>
          <a:lstStyle/>
          <a:p>
            <a:pPr indent="0" lvl="0" marL="452119" marR="5080" rtl="0" algn="l">
              <a:lnSpc>
                <a:spcPct val="100000"/>
              </a:lnSpc>
              <a:spcBef>
                <a:spcPts val="0"/>
              </a:spcBef>
              <a:spcAft>
                <a:spcPts val="0"/>
              </a:spcAft>
              <a:buNone/>
            </a:pPr>
            <a:r>
              <a:rPr lang="en-US">
                <a:solidFill>
                  <a:srgbClr val="29A8E1"/>
                </a:solidFill>
              </a:rPr>
              <a:t>Experimenter Bias</a:t>
            </a:r>
            <a:endParaRPr>
              <a:solidFill>
                <a:srgbClr val="29A8E1"/>
              </a:solidFill>
            </a:endParaRPr>
          </a:p>
          <a:p>
            <a:pPr indent="0" lvl="0" marL="452119" marR="5080" rtl="0" algn="l">
              <a:lnSpc>
                <a:spcPct val="100000"/>
              </a:lnSpc>
              <a:spcBef>
                <a:spcPts val="0"/>
              </a:spcBef>
              <a:spcAft>
                <a:spcPts val="0"/>
              </a:spcAft>
              <a:buNone/>
            </a:pPr>
            <a:r>
              <a:rPr lang="en-US">
                <a:solidFill>
                  <a:srgbClr val="29A8E1"/>
                </a:solidFill>
              </a:rPr>
              <a:t>Problems</a:t>
            </a:r>
            <a:endParaRPr>
              <a:solidFill>
                <a:srgbClr val="29A8E1"/>
              </a:solidFill>
            </a:endParaRPr>
          </a:p>
        </p:txBody>
      </p:sp>
      <p:sp>
        <p:nvSpPr>
          <p:cNvPr id="174" name="Google Shape;174;g19307c2e32e_0_64"/>
          <p:cNvSpPr txBox="1"/>
          <p:nvPr>
            <p:ph idx="11" type="ftr"/>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SzPts val="1100"/>
              <a:buNone/>
            </a:pPr>
            <a:r>
              <a:rPr lang="en-US">
                <a:solidFill>
                  <a:srgbClr val="53585E"/>
                </a:solidFill>
                <a:latin typeface="Gill Sans"/>
                <a:ea typeface="Gill Sans"/>
                <a:cs typeface="Gill Sans"/>
                <a:sym typeface="Gill Sans"/>
              </a:rPr>
              <a:t>Experimenter Bias</a:t>
            </a:r>
            <a:endParaRPr>
              <a:latin typeface="Gill Sans"/>
              <a:ea typeface="Gill Sans"/>
              <a:cs typeface="Gill Sans"/>
              <a:sym typeface="Gill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9307c2e32e_0_108"/>
          <p:cNvSpPr txBox="1"/>
          <p:nvPr>
            <p:ph type="title"/>
          </p:nvPr>
        </p:nvSpPr>
        <p:spPr>
          <a:xfrm>
            <a:off x="636494" y="950365"/>
            <a:ext cx="10548000" cy="647100"/>
          </a:xfrm>
          <a:prstGeom prst="rect">
            <a:avLst/>
          </a:prstGeom>
          <a:noFill/>
          <a:ln>
            <a:noFill/>
          </a:ln>
        </p:spPr>
        <p:txBody>
          <a:bodyPr anchorCtr="0" anchor="t" bIns="0" lIns="0" spcFirstLastPara="1" rIns="0" wrap="square" tIns="15875">
            <a:spAutoFit/>
          </a:bodyPr>
          <a:lstStyle/>
          <a:p>
            <a:pPr indent="0" lvl="0" marL="12700" rtl="0" algn="l">
              <a:lnSpc>
                <a:spcPct val="100000"/>
              </a:lnSpc>
              <a:spcBef>
                <a:spcPts val="0"/>
              </a:spcBef>
              <a:spcAft>
                <a:spcPts val="0"/>
              </a:spcAft>
              <a:buNone/>
            </a:pPr>
            <a:r>
              <a:rPr lang="en-US">
                <a:solidFill>
                  <a:srgbClr val="FFFFFF"/>
                </a:solidFill>
                <a:latin typeface="Gill Sans"/>
                <a:ea typeface="Gill Sans"/>
                <a:cs typeface="Gill Sans"/>
                <a:sym typeface="Gill Sans"/>
              </a:rPr>
              <a:t>Multiple Choice</a:t>
            </a:r>
            <a:endParaRPr>
              <a:latin typeface="Gill Sans"/>
              <a:ea typeface="Gill Sans"/>
              <a:cs typeface="Gill Sans"/>
              <a:sym typeface="Gill Sans"/>
            </a:endParaRPr>
          </a:p>
        </p:txBody>
      </p:sp>
      <p:sp>
        <p:nvSpPr>
          <p:cNvPr id="180" name="Google Shape;180;g19307c2e32e_0_108"/>
          <p:cNvSpPr txBox="1"/>
          <p:nvPr/>
        </p:nvSpPr>
        <p:spPr>
          <a:xfrm>
            <a:off x="10069788" y="2874363"/>
            <a:ext cx="6674400" cy="5596500"/>
          </a:xfrm>
          <a:prstGeom prst="rect">
            <a:avLst/>
          </a:prstGeom>
          <a:noFill/>
          <a:ln>
            <a:noFill/>
          </a:ln>
        </p:spPr>
        <p:txBody>
          <a:bodyPr anchorCtr="0" anchor="t" bIns="0" lIns="0" spcFirstLastPara="1" rIns="0" wrap="square" tIns="54600">
            <a:spAutoFit/>
          </a:bodyPr>
          <a:lstStyle/>
          <a:p>
            <a:pPr indent="-419100" lvl="0" marL="457200" marR="5080" rtl="0" algn="l">
              <a:lnSpc>
                <a:spcPct val="100000"/>
              </a:lnSpc>
              <a:spcBef>
                <a:spcPts val="0"/>
              </a:spcBef>
              <a:spcAft>
                <a:spcPts val="0"/>
              </a:spcAft>
              <a:buClr>
                <a:srgbClr val="FFFFFF"/>
              </a:buClr>
              <a:buSzPts val="3000"/>
              <a:buFont typeface="Gill Sans"/>
              <a:buChar char="●"/>
            </a:pPr>
            <a:r>
              <a:rPr lang="en-US" sz="3000">
                <a:solidFill>
                  <a:srgbClr val="FFFFFF"/>
                </a:solidFill>
                <a:latin typeface="Gill Sans"/>
                <a:ea typeface="Gill Sans"/>
                <a:cs typeface="Gill Sans"/>
                <a:sym typeface="Gill Sans"/>
              </a:rPr>
              <a:t>Researchers choose students who</a:t>
            </a:r>
            <a:endParaRPr sz="3000">
              <a:solidFill>
                <a:srgbClr val="FFFFFF"/>
              </a:solidFill>
              <a:latin typeface="Gill Sans"/>
              <a:ea typeface="Gill Sans"/>
              <a:cs typeface="Gill Sans"/>
              <a:sym typeface="Gill Sans"/>
            </a:endParaRPr>
          </a:p>
          <a:p>
            <a:pPr indent="0" lvl="0" marL="0" marR="5080" rtl="0" algn="l">
              <a:lnSpc>
                <a:spcPct val="100000"/>
              </a:lnSpc>
              <a:spcBef>
                <a:spcPts val="0"/>
              </a:spcBef>
              <a:spcAft>
                <a:spcPts val="0"/>
              </a:spcAft>
              <a:buNone/>
            </a:pPr>
            <a:r>
              <a:rPr lang="en-US" sz="3000">
                <a:solidFill>
                  <a:srgbClr val="FFFFFF"/>
                </a:solidFill>
                <a:latin typeface="Gill Sans"/>
                <a:ea typeface="Gill Sans"/>
                <a:cs typeface="Gill Sans"/>
                <a:sym typeface="Gill Sans"/>
              </a:rPr>
              <a:t>    read a lot in their free time and do</a:t>
            </a:r>
            <a:endParaRPr sz="3000">
              <a:solidFill>
                <a:srgbClr val="FFFFFF"/>
              </a:solidFill>
              <a:latin typeface="Gill Sans"/>
              <a:ea typeface="Gill Sans"/>
              <a:cs typeface="Gill Sans"/>
              <a:sym typeface="Gill Sans"/>
            </a:endParaRPr>
          </a:p>
          <a:p>
            <a:pPr indent="457200" lvl="0" marL="0" marR="5080" rtl="0" algn="l">
              <a:lnSpc>
                <a:spcPct val="100000"/>
              </a:lnSpc>
              <a:spcBef>
                <a:spcPts val="0"/>
              </a:spcBef>
              <a:spcAft>
                <a:spcPts val="0"/>
              </a:spcAft>
              <a:buNone/>
            </a:pPr>
            <a:r>
              <a:rPr lang="en-US" sz="3000">
                <a:solidFill>
                  <a:srgbClr val="FFFFFF"/>
                </a:solidFill>
                <a:latin typeface="Gill Sans"/>
                <a:ea typeface="Gill Sans"/>
                <a:cs typeface="Gill Sans"/>
                <a:sym typeface="Gill Sans"/>
              </a:rPr>
              <a:t>well academically.</a:t>
            </a:r>
            <a:endParaRPr sz="3000">
              <a:solidFill>
                <a:srgbClr val="FFFFFF"/>
              </a:solidFill>
              <a:latin typeface="Gill Sans"/>
              <a:ea typeface="Gill Sans"/>
              <a:cs typeface="Gill Sans"/>
              <a:sym typeface="Gill Sans"/>
            </a:endParaRPr>
          </a:p>
          <a:p>
            <a:pPr indent="0" lvl="0" marL="0" marR="5080" rtl="0" algn="l">
              <a:lnSpc>
                <a:spcPct val="100000"/>
              </a:lnSpc>
              <a:spcBef>
                <a:spcPts val="0"/>
              </a:spcBef>
              <a:spcAft>
                <a:spcPts val="0"/>
              </a:spcAft>
              <a:buNone/>
            </a:pPr>
            <a:r>
              <a:t/>
            </a:r>
            <a:endParaRPr sz="3000">
              <a:solidFill>
                <a:srgbClr val="FFFFFF"/>
              </a:solidFill>
              <a:latin typeface="Gill Sans"/>
              <a:ea typeface="Gill Sans"/>
              <a:cs typeface="Gill Sans"/>
              <a:sym typeface="Gill Sans"/>
            </a:endParaRPr>
          </a:p>
          <a:p>
            <a:pPr indent="-419100" lvl="0" marL="457200" marR="5080" rtl="0" algn="l">
              <a:lnSpc>
                <a:spcPct val="100000"/>
              </a:lnSpc>
              <a:spcBef>
                <a:spcPts val="0"/>
              </a:spcBef>
              <a:spcAft>
                <a:spcPts val="0"/>
              </a:spcAft>
              <a:buClr>
                <a:srgbClr val="FFFFFF"/>
              </a:buClr>
              <a:buSzPts val="3000"/>
              <a:buFont typeface="Gill Sans"/>
              <a:buChar char="●"/>
            </a:pPr>
            <a:r>
              <a:rPr lang="en-US" sz="3000">
                <a:solidFill>
                  <a:srgbClr val="FFFFFF"/>
                </a:solidFill>
                <a:latin typeface="Gill Sans"/>
                <a:ea typeface="Gill Sans"/>
                <a:cs typeface="Gill Sans"/>
                <a:sym typeface="Gill Sans"/>
              </a:rPr>
              <a:t>Researchers choose students at</a:t>
            </a:r>
            <a:endParaRPr sz="3000">
              <a:solidFill>
                <a:srgbClr val="FFFFFF"/>
              </a:solidFill>
              <a:latin typeface="Gill Sans"/>
              <a:ea typeface="Gill Sans"/>
              <a:cs typeface="Gill Sans"/>
              <a:sym typeface="Gill Sans"/>
            </a:endParaRPr>
          </a:p>
          <a:p>
            <a:pPr indent="457200" lvl="0" marL="0" marR="5080" rtl="0" algn="l">
              <a:lnSpc>
                <a:spcPct val="100000"/>
              </a:lnSpc>
              <a:spcBef>
                <a:spcPts val="0"/>
              </a:spcBef>
              <a:spcAft>
                <a:spcPts val="0"/>
              </a:spcAft>
              <a:buNone/>
            </a:pPr>
            <a:r>
              <a:rPr lang="en-US" sz="3000">
                <a:solidFill>
                  <a:srgbClr val="FFFFFF"/>
                </a:solidFill>
                <a:latin typeface="Gill Sans"/>
                <a:ea typeface="Gill Sans"/>
                <a:cs typeface="Gill Sans"/>
                <a:sym typeface="Gill Sans"/>
              </a:rPr>
              <a:t>random to participate in this</a:t>
            </a:r>
            <a:endParaRPr sz="3000">
              <a:solidFill>
                <a:srgbClr val="FFFFFF"/>
              </a:solidFill>
              <a:latin typeface="Gill Sans"/>
              <a:ea typeface="Gill Sans"/>
              <a:cs typeface="Gill Sans"/>
              <a:sym typeface="Gill Sans"/>
            </a:endParaRPr>
          </a:p>
          <a:p>
            <a:pPr indent="457200" lvl="0" marL="0" marR="5080" rtl="0" algn="l">
              <a:lnSpc>
                <a:spcPct val="100000"/>
              </a:lnSpc>
              <a:spcBef>
                <a:spcPts val="0"/>
              </a:spcBef>
              <a:spcAft>
                <a:spcPts val="0"/>
              </a:spcAft>
              <a:buNone/>
            </a:pPr>
            <a:r>
              <a:rPr lang="en-US" sz="3000">
                <a:solidFill>
                  <a:srgbClr val="FFFFFF"/>
                </a:solidFill>
                <a:latin typeface="Gill Sans"/>
                <a:ea typeface="Gill Sans"/>
                <a:cs typeface="Gill Sans"/>
                <a:sym typeface="Gill Sans"/>
              </a:rPr>
              <a:t>experiment.</a:t>
            </a:r>
            <a:endParaRPr sz="3000">
              <a:solidFill>
                <a:srgbClr val="FFFFFF"/>
              </a:solidFill>
              <a:latin typeface="Gill Sans"/>
              <a:ea typeface="Gill Sans"/>
              <a:cs typeface="Gill Sans"/>
              <a:sym typeface="Gill Sans"/>
            </a:endParaRPr>
          </a:p>
          <a:p>
            <a:pPr indent="0" lvl="0" marL="0" marR="5080" rtl="0" algn="l">
              <a:lnSpc>
                <a:spcPct val="100000"/>
              </a:lnSpc>
              <a:spcBef>
                <a:spcPts val="0"/>
              </a:spcBef>
              <a:spcAft>
                <a:spcPts val="0"/>
              </a:spcAft>
              <a:buNone/>
            </a:pPr>
            <a:r>
              <a:t/>
            </a:r>
            <a:endParaRPr sz="3000">
              <a:solidFill>
                <a:srgbClr val="FFFFFF"/>
              </a:solidFill>
              <a:latin typeface="Gill Sans"/>
              <a:ea typeface="Gill Sans"/>
              <a:cs typeface="Gill Sans"/>
              <a:sym typeface="Gill Sans"/>
            </a:endParaRPr>
          </a:p>
          <a:p>
            <a:pPr indent="-419100" lvl="0" marL="457200" marR="5080" rtl="0" algn="l">
              <a:lnSpc>
                <a:spcPct val="100000"/>
              </a:lnSpc>
              <a:spcBef>
                <a:spcPts val="0"/>
              </a:spcBef>
              <a:spcAft>
                <a:spcPts val="0"/>
              </a:spcAft>
              <a:buClr>
                <a:srgbClr val="FFFFFF"/>
              </a:buClr>
              <a:buSzPts val="3000"/>
              <a:buFont typeface="Gill Sans"/>
              <a:buChar char="●"/>
            </a:pPr>
            <a:r>
              <a:rPr lang="en-US" sz="3000">
                <a:solidFill>
                  <a:srgbClr val="FFFFFF"/>
                </a:solidFill>
                <a:latin typeface="Gill Sans"/>
                <a:ea typeface="Gill Sans"/>
                <a:cs typeface="Gill Sans"/>
                <a:sym typeface="Gill Sans"/>
              </a:rPr>
              <a:t> Researchers have a control group.</a:t>
            </a:r>
            <a:endParaRPr sz="3000">
              <a:solidFill>
                <a:srgbClr val="FFFFFF"/>
              </a:solidFill>
              <a:latin typeface="Gill Sans"/>
              <a:ea typeface="Gill Sans"/>
              <a:cs typeface="Gill Sans"/>
              <a:sym typeface="Gill Sans"/>
            </a:endParaRPr>
          </a:p>
          <a:p>
            <a:pPr indent="0" lvl="0" marL="457200" marR="5080" rtl="0" algn="l">
              <a:lnSpc>
                <a:spcPct val="100000"/>
              </a:lnSpc>
              <a:spcBef>
                <a:spcPts val="0"/>
              </a:spcBef>
              <a:spcAft>
                <a:spcPts val="0"/>
              </a:spcAft>
              <a:buNone/>
            </a:pPr>
            <a:r>
              <a:t/>
            </a:r>
            <a:endParaRPr sz="3000">
              <a:solidFill>
                <a:srgbClr val="FFFFFF"/>
              </a:solidFill>
              <a:latin typeface="Gill Sans"/>
              <a:ea typeface="Gill Sans"/>
              <a:cs typeface="Gill Sans"/>
              <a:sym typeface="Gill Sans"/>
            </a:endParaRPr>
          </a:p>
          <a:p>
            <a:pPr indent="-419100" lvl="0" marL="457200" marR="5080" rtl="0" algn="l">
              <a:lnSpc>
                <a:spcPct val="100000"/>
              </a:lnSpc>
              <a:spcBef>
                <a:spcPts val="0"/>
              </a:spcBef>
              <a:spcAft>
                <a:spcPts val="0"/>
              </a:spcAft>
              <a:buClr>
                <a:srgbClr val="FFFFFF"/>
              </a:buClr>
              <a:buSzPts val="3000"/>
              <a:buFont typeface="Gill Sans"/>
              <a:buChar char="●"/>
            </a:pPr>
            <a:r>
              <a:rPr lang="en-US" sz="3000">
                <a:solidFill>
                  <a:srgbClr val="FFFFFF"/>
                </a:solidFill>
                <a:latin typeface="Gill Sans"/>
                <a:ea typeface="Gill Sans"/>
                <a:cs typeface="Gill Sans"/>
                <a:sym typeface="Gill Sans"/>
              </a:rPr>
              <a:t> Researchers use an independent</a:t>
            </a:r>
            <a:endParaRPr sz="3000">
              <a:solidFill>
                <a:srgbClr val="FFFFFF"/>
              </a:solidFill>
              <a:latin typeface="Gill Sans"/>
              <a:ea typeface="Gill Sans"/>
              <a:cs typeface="Gill Sans"/>
              <a:sym typeface="Gill Sans"/>
            </a:endParaRPr>
          </a:p>
          <a:p>
            <a:pPr indent="457200" lvl="0" marL="0" marR="5080" rtl="0" algn="l">
              <a:lnSpc>
                <a:spcPct val="100000"/>
              </a:lnSpc>
              <a:spcBef>
                <a:spcPts val="0"/>
              </a:spcBef>
              <a:spcAft>
                <a:spcPts val="0"/>
              </a:spcAft>
              <a:buNone/>
            </a:pPr>
            <a:r>
              <a:rPr lang="en-US" sz="3000">
                <a:solidFill>
                  <a:srgbClr val="FFFFFF"/>
                </a:solidFill>
                <a:latin typeface="Gill Sans"/>
                <a:ea typeface="Gill Sans"/>
                <a:cs typeface="Gill Sans"/>
                <a:sym typeface="Gill Sans"/>
              </a:rPr>
              <a:t>variable in the experiment.</a:t>
            </a:r>
            <a:endParaRPr sz="3000">
              <a:solidFill>
                <a:srgbClr val="FFFFFF"/>
              </a:solidFill>
              <a:latin typeface="Gill Sans"/>
              <a:ea typeface="Gill Sans"/>
              <a:cs typeface="Gill Sans"/>
              <a:sym typeface="Gill Sans"/>
            </a:endParaRPr>
          </a:p>
        </p:txBody>
      </p:sp>
      <p:sp>
        <p:nvSpPr>
          <p:cNvPr id="181" name="Google Shape;181;g19307c2e32e_0_108"/>
          <p:cNvSpPr/>
          <p:nvPr/>
        </p:nvSpPr>
        <p:spPr>
          <a:xfrm>
            <a:off x="3359912" y="2332013"/>
            <a:ext cx="6061372" cy="7159365"/>
          </a:xfrm>
          <a:custGeom>
            <a:rect b="b" l="l" r="r" t="t"/>
            <a:pathLst>
              <a:path extrusionOk="0" h="6690995" w="5664834">
                <a:moveTo>
                  <a:pt x="5256384" y="6690895"/>
                </a:moveTo>
                <a:lnTo>
                  <a:pt x="408364" y="6690895"/>
                </a:lnTo>
                <a:lnTo>
                  <a:pt x="398339" y="6690772"/>
                </a:lnTo>
                <a:lnTo>
                  <a:pt x="358373" y="6687824"/>
                </a:lnTo>
                <a:lnTo>
                  <a:pt x="318888" y="6680972"/>
                </a:lnTo>
                <a:lnTo>
                  <a:pt x="280265" y="6670283"/>
                </a:lnTo>
                <a:lnTo>
                  <a:pt x="242875" y="6655860"/>
                </a:lnTo>
                <a:lnTo>
                  <a:pt x="207079" y="6637841"/>
                </a:lnTo>
                <a:lnTo>
                  <a:pt x="173222" y="6616401"/>
                </a:lnTo>
                <a:lnTo>
                  <a:pt x="141629" y="6591745"/>
                </a:lnTo>
                <a:lnTo>
                  <a:pt x="112605" y="6564112"/>
                </a:lnTo>
                <a:lnTo>
                  <a:pt x="86429" y="6533766"/>
                </a:lnTo>
                <a:lnTo>
                  <a:pt x="63354" y="6501001"/>
                </a:lnTo>
                <a:lnTo>
                  <a:pt x="43601" y="6466132"/>
                </a:lnTo>
                <a:lnTo>
                  <a:pt x="27362" y="6429496"/>
                </a:lnTo>
                <a:lnTo>
                  <a:pt x="14791" y="6391443"/>
                </a:lnTo>
                <a:lnTo>
                  <a:pt x="6011" y="6352343"/>
                </a:lnTo>
                <a:lnTo>
                  <a:pt x="1106" y="6312569"/>
                </a:lnTo>
                <a:lnTo>
                  <a:pt x="0" y="6282531"/>
                </a:lnTo>
                <a:lnTo>
                  <a:pt x="0" y="408364"/>
                </a:lnTo>
                <a:lnTo>
                  <a:pt x="1966" y="368337"/>
                </a:lnTo>
                <a:lnTo>
                  <a:pt x="7846" y="328696"/>
                </a:lnTo>
                <a:lnTo>
                  <a:pt x="17584" y="289822"/>
                </a:lnTo>
                <a:lnTo>
                  <a:pt x="31084" y="252090"/>
                </a:lnTo>
                <a:lnTo>
                  <a:pt x="48219" y="215862"/>
                </a:lnTo>
                <a:lnTo>
                  <a:pt x="68821" y="181489"/>
                </a:lnTo>
                <a:lnTo>
                  <a:pt x="92694" y="149300"/>
                </a:lnTo>
                <a:lnTo>
                  <a:pt x="119607" y="119607"/>
                </a:lnTo>
                <a:lnTo>
                  <a:pt x="149300" y="92694"/>
                </a:lnTo>
                <a:lnTo>
                  <a:pt x="181489" y="68821"/>
                </a:lnTo>
                <a:lnTo>
                  <a:pt x="215862" y="48219"/>
                </a:lnTo>
                <a:lnTo>
                  <a:pt x="252090" y="31084"/>
                </a:lnTo>
                <a:lnTo>
                  <a:pt x="289822" y="17584"/>
                </a:lnTo>
                <a:lnTo>
                  <a:pt x="328696" y="7846"/>
                </a:lnTo>
                <a:lnTo>
                  <a:pt x="368337" y="1966"/>
                </a:lnTo>
                <a:lnTo>
                  <a:pt x="408364" y="0"/>
                </a:lnTo>
                <a:lnTo>
                  <a:pt x="5256384" y="0"/>
                </a:lnTo>
                <a:lnTo>
                  <a:pt x="5296411" y="1966"/>
                </a:lnTo>
                <a:lnTo>
                  <a:pt x="5336052" y="7846"/>
                </a:lnTo>
                <a:lnTo>
                  <a:pt x="5374926" y="17584"/>
                </a:lnTo>
                <a:lnTo>
                  <a:pt x="5412658" y="31084"/>
                </a:lnTo>
                <a:lnTo>
                  <a:pt x="5448886" y="48219"/>
                </a:lnTo>
                <a:lnTo>
                  <a:pt x="5483259" y="68821"/>
                </a:lnTo>
                <a:lnTo>
                  <a:pt x="5515448" y="92694"/>
                </a:lnTo>
                <a:lnTo>
                  <a:pt x="5545141" y="119607"/>
                </a:lnTo>
                <a:lnTo>
                  <a:pt x="5572054" y="149300"/>
                </a:lnTo>
                <a:lnTo>
                  <a:pt x="5595926" y="181489"/>
                </a:lnTo>
                <a:lnTo>
                  <a:pt x="5616529" y="215862"/>
                </a:lnTo>
                <a:lnTo>
                  <a:pt x="5633663" y="252090"/>
                </a:lnTo>
                <a:lnTo>
                  <a:pt x="5647164" y="289822"/>
                </a:lnTo>
                <a:lnTo>
                  <a:pt x="5656901" y="328696"/>
                </a:lnTo>
                <a:lnTo>
                  <a:pt x="5662782" y="368337"/>
                </a:lnTo>
                <a:lnTo>
                  <a:pt x="5664748" y="408364"/>
                </a:lnTo>
                <a:lnTo>
                  <a:pt x="5664748" y="6282531"/>
                </a:lnTo>
                <a:lnTo>
                  <a:pt x="5662782" y="6322558"/>
                </a:lnTo>
                <a:lnTo>
                  <a:pt x="5656901" y="6362199"/>
                </a:lnTo>
                <a:lnTo>
                  <a:pt x="5647164" y="6401072"/>
                </a:lnTo>
                <a:lnTo>
                  <a:pt x="5633663" y="6438804"/>
                </a:lnTo>
                <a:lnTo>
                  <a:pt x="5616529" y="6475032"/>
                </a:lnTo>
                <a:lnTo>
                  <a:pt x="5595926" y="6509405"/>
                </a:lnTo>
                <a:lnTo>
                  <a:pt x="5572054" y="6541594"/>
                </a:lnTo>
                <a:lnTo>
                  <a:pt x="5545141" y="6571287"/>
                </a:lnTo>
                <a:lnTo>
                  <a:pt x="5515448" y="6598200"/>
                </a:lnTo>
                <a:lnTo>
                  <a:pt x="5483259" y="6622072"/>
                </a:lnTo>
                <a:lnTo>
                  <a:pt x="5448886" y="6642675"/>
                </a:lnTo>
                <a:lnTo>
                  <a:pt x="5412658" y="6659810"/>
                </a:lnTo>
                <a:lnTo>
                  <a:pt x="5374926" y="6673311"/>
                </a:lnTo>
                <a:lnTo>
                  <a:pt x="5336052" y="6683048"/>
                </a:lnTo>
                <a:lnTo>
                  <a:pt x="5296411" y="6688929"/>
                </a:lnTo>
                <a:lnTo>
                  <a:pt x="5256384" y="6690895"/>
                </a:lnTo>
                <a:close/>
              </a:path>
            </a:pathLst>
          </a:custGeom>
          <a:solidFill>
            <a:srgbClr val="FFFFFF"/>
          </a:solidFill>
          <a:ln>
            <a:noFill/>
          </a:ln>
        </p:spPr>
        <p:txBody>
          <a:bodyPr anchorCtr="0" anchor="t" bIns="0" lIns="0" spcFirstLastPara="1" rIns="0" wrap="square" tIns="0">
            <a:noAutofit/>
          </a:bodyPr>
          <a:lstStyle/>
          <a:p>
            <a:pPr indent="0" lvl="0" marL="0" rtl="0" algn="l">
              <a:lnSpc>
                <a:spcPct val="100000"/>
              </a:lnSpc>
              <a:spcBef>
                <a:spcPts val="0"/>
              </a:spcBef>
              <a:spcAft>
                <a:spcPts val="0"/>
              </a:spcAft>
              <a:buNone/>
            </a:pPr>
            <a:r>
              <a:t/>
            </a:r>
            <a:endParaRPr>
              <a:latin typeface="Gill Sans"/>
              <a:ea typeface="Gill Sans"/>
              <a:cs typeface="Gill Sans"/>
              <a:sym typeface="Gill Sans"/>
            </a:endParaRPr>
          </a:p>
        </p:txBody>
      </p:sp>
      <p:sp>
        <p:nvSpPr>
          <p:cNvPr id="182" name="Google Shape;182;g19307c2e32e_0_108"/>
          <p:cNvSpPr txBox="1"/>
          <p:nvPr/>
        </p:nvSpPr>
        <p:spPr>
          <a:xfrm>
            <a:off x="4046838" y="2882600"/>
            <a:ext cx="5054700" cy="6058200"/>
          </a:xfrm>
          <a:prstGeom prst="rect">
            <a:avLst/>
          </a:prstGeom>
          <a:noFill/>
          <a:ln>
            <a:noFill/>
          </a:ln>
        </p:spPr>
        <p:txBody>
          <a:bodyPr anchorCtr="0" anchor="t" bIns="0" lIns="0" spcFirstLastPara="1" rIns="0" wrap="square" tIns="54600">
            <a:spAutoFit/>
          </a:bodyPr>
          <a:lstStyle/>
          <a:p>
            <a:pPr indent="0" lvl="0" marL="12700" marR="315595" rtl="0" algn="l">
              <a:lnSpc>
                <a:spcPct val="100000"/>
              </a:lnSpc>
              <a:spcBef>
                <a:spcPts val="0"/>
              </a:spcBef>
              <a:spcAft>
                <a:spcPts val="0"/>
              </a:spcAft>
              <a:buClr>
                <a:schemeClr val="dk1"/>
              </a:buClr>
              <a:buSzPts val="1100"/>
              <a:buFont typeface="Arial"/>
              <a:buNone/>
            </a:pPr>
            <a:r>
              <a:rPr lang="en-US" sz="3000">
                <a:solidFill>
                  <a:srgbClr val="29A8E1"/>
                </a:solidFill>
                <a:latin typeface="Gill Sans"/>
                <a:ea typeface="Gill Sans"/>
                <a:cs typeface="Gill Sans"/>
                <a:sym typeface="Gill Sans"/>
              </a:rPr>
              <a:t>Researchers are researching links between the amount of time students spend reading for fun and overall grades of core academic subjects. Researchers believe that students who read more outside of school will have</a:t>
            </a:r>
            <a:endParaRPr sz="3000">
              <a:solidFill>
                <a:srgbClr val="29A8E1"/>
              </a:solidFill>
              <a:latin typeface="Gill Sans"/>
              <a:ea typeface="Gill Sans"/>
              <a:cs typeface="Gill Sans"/>
              <a:sym typeface="Gill Sans"/>
            </a:endParaRPr>
          </a:p>
          <a:p>
            <a:pPr indent="0" lvl="0" marL="12700" marR="315595" rtl="0" algn="l">
              <a:lnSpc>
                <a:spcPct val="100000"/>
              </a:lnSpc>
              <a:spcBef>
                <a:spcPts val="0"/>
              </a:spcBef>
              <a:spcAft>
                <a:spcPts val="0"/>
              </a:spcAft>
              <a:buClr>
                <a:schemeClr val="dk1"/>
              </a:buClr>
              <a:buSzPts val="1100"/>
              <a:buFont typeface="Arial"/>
              <a:buNone/>
            </a:pPr>
            <a:r>
              <a:rPr lang="en-US" sz="3000">
                <a:solidFill>
                  <a:srgbClr val="29A8E1"/>
                </a:solidFill>
                <a:latin typeface="Gill Sans"/>
                <a:ea typeface="Gill Sans"/>
                <a:cs typeface="Gill Sans"/>
                <a:sym typeface="Gill Sans"/>
              </a:rPr>
              <a:t>better grades in core subject areas. Which of the following would be considered an experimenter bias in this</a:t>
            </a:r>
            <a:endParaRPr sz="3000">
              <a:solidFill>
                <a:srgbClr val="29A8E1"/>
              </a:solidFill>
              <a:latin typeface="Gill Sans"/>
              <a:ea typeface="Gill Sans"/>
              <a:cs typeface="Gill Sans"/>
              <a:sym typeface="Gill Sans"/>
            </a:endParaRPr>
          </a:p>
          <a:p>
            <a:pPr indent="0" lvl="0" marL="12700" marR="315595" rtl="0" algn="l">
              <a:lnSpc>
                <a:spcPct val="100000"/>
              </a:lnSpc>
              <a:spcBef>
                <a:spcPts val="0"/>
              </a:spcBef>
              <a:spcAft>
                <a:spcPts val="0"/>
              </a:spcAft>
              <a:buSzPts val="1100"/>
              <a:buNone/>
            </a:pPr>
            <a:r>
              <a:rPr lang="en-US" sz="3000">
                <a:solidFill>
                  <a:srgbClr val="29A8E1"/>
                </a:solidFill>
                <a:latin typeface="Gill Sans"/>
                <a:ea typeface="Gill Sans"/>
                <a:cs typeface="Gill Sans"/>
                <a:sym typeface="Gill Sans"/>
              </a:rPr>
              <a:t>experiment?</a:t>
            </a:r>
            <a:endParaRPr sz="3000">
              <a:solidFill>
                <a:srgbClr val="29A8E1"/>
              </a:solidFill>
              <a:latin typeface="Gill Sans"/>
              <a:ea typeface="Gill Sans"/>
              <a:cs typeface="Gill Sans"/>
              <a:sym typeface="Gill Sans"/>
            </a:endParaRPr>
          </a:p>
        </p:txBody>
      </p:sp>
      <p:sp>
        <p:nvSpPr>
          <p:cNvPr id="183" name="Google Shape;183;g19307c2e32e_0_108"/>
          <p:cNvSpPr txBox="1"/>
          <p:nvPr>
            <p:ph idx="12" type="sldNum"/>
          </p:nvPr>
        </p:nvSpPr>
        <p:spPr>
          <a:xfrm>
            <a:off x="19395850" y="10447569"/>
            <a:ext cx="384300" cy="353400"/>
          </a:xfrm>
          <a:prstGeom prst="rect">
            <a:avLst/>
          </a:prstGeom>
          <a:noFill/>
          <a:ln>
            <a:noFill/>
          </a:ln>
        </p:spPr>
        <p:txBody>
          <a:bodyPr anchorCtr="0" anchor="t" bIns="0" lIns="0" spcFirstLastPara="1" rIns="0" wrap="square" tIns="0">
            <a:spAutoFit/>
          </a:bodyPr>
          <a:lstStyle/>
          <a:p>
            <a:pPr indent="0" lvl="0" marL="38100" rtl="0" algn="l">
              <a:spcBef>
                <a:spcPts val="0"/>
              </a:spcBef>
              <a:spcAft>
                <a:spcPts val="0"/>
              </a:spcAft>
              <a:buClr>
                <a:srgbClr val="000000"/>
              </a:buClr>
              <a:buFont typeface="Arial"/>
              <a:buNone/>
            </a:pPr>
            <a:r>
              <a:rPr lang="en-US">
                <a:latin typeface="Gill Sans"/>
                <a:ea typeface="Gill Sans"/>
                <a:cs typeface="Gill Sans"/>
                <a:sym typeface="Gill Sans"/>
              </a:rPr>
              <a:t>6</a:t>
            </a:r>
            <a:endParaRPr>
              <a:latin typeface="Gill Sans"/>
              <a:ea typeface="Gill Sans"/>
              <a:cs typeface="Gill Sans"/>
              <a:sym typeface="Gill Sans"/>
            </a:endParaRPr>
          </a:p>
        </p:txBody>
      </p:sp>
      <p:sp>
        <p:nvSpPr>
          <p:cNvPr id="184" name="Google Shape;184;g19307c2e32e_0_108"/>
          <p:cNvSpPr txBox="1"/>
          <p:nvPr/>
        </p:nvSpPr>
        <p:spPr>
          <a:xfrm>
            <a:off x="5422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None/>
            </a:pPr>
            <a:r>
              <a:rPr lang="en-US" sz="2300">
                <a:solidFill>
                  <a:srgbClr val="FFFFFF"/>
                </a:solidFill>
                <a:latin typeface="Gill Sans"/>
                <a:ea typeface="Gill Sans"/>
                <a:cs typeface="Gill Sans"/>
                <a:sym typeface="Gill Sans"/>
              </a:rPr>
              <a:t>Experimenter Bias</a:t>
            </a:r>
            <a:endParaRPr sz="2300">
              <a:solidFill>
                <a:srgbClr val="FFFFFF"/>
              </a:solidFill>
              <a:latin typeface="Gill Sans"/>
              <a:ea typeface="Gill Sans"/>
              <a:cs typeface="Gill Sans"/>
              <a:sym typeface="Gill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88" name="Shape 188"/>
        <p:cNvGrpSpPr/>
        <p:nvPr/>
      </p:nvGrpSpPr>
      <p:grpSpPr>
        <a:xfrm>
          <a:off x="0" y="0"/>
          <a:ext cx="0" cy="0"/>
          <a:chOff x="0" y="0"/>
          <a:chExt cx="0" cy="0"/>
        </a:xfrm>
      </p:grpSpPr>
      <p:sp>
        <p:nvSpPr>
          <p:cNvPr id="189" name="Google Shape;189;g193087755d6_1_51"/>
          <p:cNvSpPr/>
          <p:nvPr/>
        </p:nvSpPr>
        <p:spPr>
          <a:xfrm>
            <a:off x="0" y="0"/>
            <a:ext cx="20104100" cy="11308715"/>
          </a:xfrm>
          <a:custGeom>
            <a:rect b="b" l="l" r="r" t="t"/>
            <a:pathLst>
              <a:path extrusionOk="0" h="11308715" w="20104100">
                <a:moveTo>
                  <a:pt x="20104099" y="11308556"/>
                </a:moveTo>
                <a:lnTo>
                  <a:pt x="0" y="11308556"/>
                </a:lnTo>
                <a:lnTo>
                  <a:pt x="0" y="0"/>
                </a:lnTo>
                <a:lnTo>
                  <a:pt x="20104099" y="0"/>
                </a:lnTo>
                <a:lnTo>
                  <a:pt x="20104099" y="11308556"/>
                </a:lnTo>
                <a:close/>
              </a:path>
            </a:pathLst>
          </a:custGeom>
          <a:solidFill>
            <a:srgbClr val="29A8E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190" name="Google Shape;190;g193087755d6_1_51"/>
          <p:cNvSpPr txBox="1"/>
          <p:nvPr>
            <p:ph type="title"/>
          </p:nvPr>
        </p:nvSpPr>
        <p:spPr>
          <a:xfrm>
            <a:off x="636494" y="855917"/>
            <a:ext cx="8257200" cy="742500"/>
          </a:xfrm>
          <a:prstGeom prst="rect">
            <a:avLst/>
          </a:prstGeom>
          <a:noFill/>
          <a:ln>
            <a:noFill/>
          </a:ln>
        </p:spPr>
        <p:txBody>
          <a:bodyPr anchorCtr="0" anchor="t" bIns="0" lIns="0" spcFirstLastPara="1" rIns="0" wrap="square" tIns="110300">
            <a:spAutoFit/>
          </a:bodyPr>
          <a:lstStyle/>
          <a:p>
            <a:pPr indent="0" lvl="0" marL="12700" rtl="0" algn="l">
              <a:lnSpc>
                <a:spcPct val="100000"/>
              </a:lnSpc>
              <a:spcBef>
                <a:spcPts val="0"/>
              </a:spcBef>
              <a:spcAft>
                <a:spcPts val="0"/>
              </a:spcAft>
              <a:buSzPts val="1400"/>
              <a:buNone/>
            </a:pPr>
            <a:r>
              <a:rPr lang="en-US">
                <a:solidFill>
                  <a:srgbClr val="FFFFFF"/>
                </a:solidFill>
                <a:latin typeface="Gill Sans"/>
                <a:ea typeface="Gill Sans"/>
                <a:cs typeface="Gill Sans"/>
                <a:sym typeface="Gill Sans"/>
              </a:rPr>
              <a:t>Your Turn!</a:t>
            </a:r>
            <a:endParaRPr>
              <a:latin typeface="Gill Sans"/>
              <a:ea typeface="Gill Sans"/>
              <a:cs typeface="Gill Sans"/>
              <a:sym typeface="Gill Sans"/>
            </a:endParaRPr>
          </a:p>
        </p:txBody>
      </p:sp>
      <p:sp>
        <p:nvSpPr>
          <p:cNvPr id="191" name="Google Shape;191;g193087755d6_1_51"/>
          <p:cNvSpPr txBox="1"/>
          <p:nvPr>
            <p:ph idx="12" type="sldNum"/>
          </p:nvPr>
        </p:nvSpPr>
        <p:spPr>
          <a:xfrm>
            <a:off x="19395862" y="10447571"/>
            <a:ext cx="384300" cy="353400"/>
          </a:xfrm>
          <a:prstGeom prst="rect">
            <a:avLst/>
          </a:prstGeom>
          <a:noFill/>
          <a:ln>
            <a:noFill/>
          </a:ln>
        </p:spPr>
        <p:txBody>
          <a:bodyPr anchorCtr="0" anchor="t" bIns="0" lIns="0" spcFirstLastPara="1" rIns="0" wrap="square" tIns="0">
            <a:spAutoFit/>
          </a:bodyPr>
          <a:lstStyle/>
          <a:p>
            <a:pPr indent="0" lvl="0" marL="38100" rtl="0" algn="l">
              <a:lnSpc>
                <a:spcPct val="99782"/>
              </a:lnSpc>
              <a:spcBef>
                <a:spcPts val="0"/>
              </a:spcBef>
              <a:spcAft>
                <a:spcPts val="0"/>
              </a:spcAft>
              <a:buSzPts val="2300"/>
              <a:buNone/>
            </a:pPr>
            <a:r>
              <a:rPr lang="en-US">
                <a:latin typeface="Gill Sans"/>
                <a:ea typeface="Gill Sans"/>
                <a:cs typeface="Gill Sans"/>
                <a:sym typeface="Gill Sans"/>
              </a:rPr>
              <a:t>7</a:t>
            </a:r>
            <a:endParaRPr>
              <a:latin typeface="Gill Sans"/>
              <a:ea typeface="Gill Sans"/>
              <a:cs typeface="Gill Sans"/>
              <a:sym typeface="Gill Sans"/>
            </a:endParaRPr>
          </a:p>
        </p:txBody>
      </p:sp>
      <p:sp>
        <p:nvSpPr>
          <p:cNvPr id="192" name="Google Shape;192;g193087755d6_1_51"/>
          <p:cNvSpPr txBox="1"/>
          <p:nvPr>
            <p:ph idx="1" type="body"/>
          </p:nvPr>
        </p:nvSpPr>
        <p:spPr>
          <a:xfrm>
            <a:off x="4253050" y="3370150"/>
            <a:ext cx="11598000" cy="4568400"/>
          </a:xfrm>
          <a:prstGeom prst="rect">
            <a:avLst/>
          </a:prstGeom>
          <a:noFill/>
          <a:ln>
            <a:noFill/>
          </a:ln>
        </p:spPr>
        <p:txBody>
          <a:bodyPr anchorCtr="0" anchor="t" bIns="0" lIns="0" spcFirstLastPara="1" rIns="0" wrap="square" tIns="12050">
            <a:spAutoFit/>
          </a:bodyPr>
          <a:lstStyle/>
          <a:p>
            <a:pPr indent="0" lvl="0" marL="12700" marR="711200" rtl="0" algn="l">
              <a:lnSpc>
                <a:spcPct val="100000"/>
              </a:lnSpc>
              <a:spcBef>
                <a:spcPts val="0"/>
              </a:spcBef>
              <a:spcAft>
                <a:spcPts val="0"/>
              </a:spcAft>
              <a:buSzPts val="1100"/>
              <a:buNone/>
            </a:pPr>
            <a:r>
              <a:rPr lang="en-US" sz="7400"/>
              <a:t>You will work on a multiple choice question quiz independently at this time.</a:t>
            </a:r>
            <a:endParaRPr sz="7400"/>
          </a:p>
        </p:txBody>
      </p:sp>
      <p:sp>
        <p:nvSpPr>
          <p:cNvPr id="193" name="Google Shape;193;g193087755d6_1_51"/>
          <p:cNvSpPr txBox="1"/>
          <p:nvPr>
            <p:ph idx="11" type="ftr"/>
          </p:nvPr>
        </p:nvSpPr>
        <p:spPr>
          <a:xfrm>
            <a:off x="694647" y="10447575"/>
            <a:ext cx="3582600" cy="353400"/>
          </a:xfrm>
          <a:prstGeom prst="rect">
            <a:avLst/>
          </a:prstGeom>
          <a:noFill/>
          <a:ln>
            <a:noFill/>
          </a:ln>
        </p:spPr>
        <p:txBody>
          <a:bodyPr anchorCtr="0" anchor="t" bIns="0" lIns="0" spcFirstLastPara="1" rIns="0" wrap="square" tIns="0">
            <a:spAutoFit/>
          </a:bodyPr>
          <a:lstStyle/>
          <a:p>
            <a:pPr indent="0" lvl="0" marL="106678" rtl="0" algn="l">
              <a:lnSpc>
                <a:spcPct val="99782"/>
              </a:lnSpc>
              <a:spcBef>
                <a:spcPts val="0"/>
              </a:spcBef>
              <a:spcAft>
                <a:spcPts val="0"/>
              </a:spcAft>
              <a:buSzPts val="1100"/>
              <a:buNone/>
            </a:pPr>
            <a:r>
              <a:rPr lang="en-US">
                <a:latin typeface="Gill Sans"/>
                <a:ea typeface="Gill Sans"/>
                <a:cs typeface="Gill Sans"/>
                <a:sym typeface="Gill Sans"/>
              </a:rPr>
              <a:t>Experimenter Bias</a:t>
            </a:r>
            <a:endParaRPr>
              <a:latin typeface="Gill Sans"/>
              <a:ea typeface="Gill Sans"/>
              <a:cs typeface="Gill Sans"/>
              <a:sym typeface="Gill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97" name="Shape 197"/>
        <p:cNvGrpSpPr/>
        <p:nvPr/>
      </p:nvGrpSpPr>
      <p:grpSpPr>
        <a:xfrm>
          <a:off x="0" y="0"/>
          <a:ext cx="0" cy="0"/>
          <a:chOff x="0" y="0"/>
          <a:chExt cx="0" cy="0"/>
        </a:xfrm>
      </p:grpSpPr>
      <p:pic>
        <p:nvPicPr>
          <p:cNvPr id="198" name="Google Shape;198;p23"/>
          <p:cNvPicPr preferRelativeResize="0"/>
          <p:nvPr/>
        </p:nvPicPr>
        <p:blipFill rotWithShape="1">
          <a:blip r:embed="rId3">
            <a:alphaModFix/>
          </a:blip>
          <a:srcRect b="0" l="0" r="0" t="0"/>
          <a:stretch/>
        </p:blipFill>
        <p:spPr>
          <a:xfrm>
            <a:off x="8838787" y="5330125"/>
            <a:ext cx="2426521" cy="649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2022-11-17T20:52:30Z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ducer">
    <vt:lpwstr>Adobe XD</vt:lpwstr>
  </property>
</Properties>
</file>