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1309350" cx="20104100"/>
  <p:notesSz cx="20104100" cy="11309350"/>
  <p:embeddedFontLst>
    <p:embeddedFont>
      <p:font typeface="Gill Sans"/>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http://customooxmlschemas.google.com/">
      <go:slidesCustomData xmlns:go="http://customooxmlschemas.google.com/" r:id="rId19" roundtripDataSignature="AMtx7mgDbj+0RsmcN+D2DMMK7lRwaWjd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GillSans-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GillSans-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2010400" y="5371925"/>
            <a:ext cx="16083275" cy="50892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0: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1: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2: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6: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txBox="1"/>
          <p:nvPr>
            <p:ph idx="1" type="body"/>
          </p:nvPr>
        </p:nvSpPr>
        <p:spPr>
          <a:xfrm>
            <a:off x="2010400" y="5371925"/>
            <a:ext cx="16083275" cy="50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notes"/>
          <p:cNvSpPr/>
          <p:nvPr>
            <p:ph idx="2" type="sldImg"/>
          </p:nvPr>
        </p:nvSpPr>
        <p:spPr>
          <a:xfrm>
            <a:off x="3351350" y="848200"/>
            <a:ext cx="13403400" cy="4241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obj">
  <p:cSld name="OBJECT">
    <p:spTree>
      <p:nvGrpSpPr>
        <p:cNvPr id="11" name="Shape 11"/>
        <p:cNvGrpSpPr/>
        <p:nvPr/>
      </p:nvGrpSpPr>
      <p:grpSpPr>
        <a:xfrm>
          <a:off x="0" y="0"/>
          <a:ext cx="0" cy="0"/>
          <a:chOff x="0" y="0"/>
          <a:chExt cx="0" cy="0"/>
        </a:xfrm>
      </p:grpSpPr>
      <p:sp>
        <p:nvSpPr>
          <p:cNvPr id="12" name="Google Shape;12;p13"/>
          <p:cNvSpPr txBox="1"/>
          <p:nvPr>
            <p:ph type="title"/>
          </p:nvPr>
        </p:nvSpPr>
        <p:spPr>
          <a:xfrm>
            <a:off x="636494" y="855917"/>
            <a:ext cx="5951008" cy="231076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100">
                <a:solidFill>
                  <a:srgbClr val="53585E"/>
                </a:solidFill>
                <a:latin typeface="Comic Sans MS"/>
                <a:ea typeface="Comic Sans MS"/>
                <a:cs typeface="Comic Sans MS"/>
                <a:sym typeface="Comic Sans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3"/>
          <p:cNvSpPr txBox="1"/>
          <p:nvPr>
            <p:ph idx="11" type="ftr"/>
          </p:nvPr>
        </p:nvSpPr>
        <p:spPr>
          <a:xfrm>
            <a:off x="542256" y="10447571"/>
            <a:ext cx="1945005" cy="313054"/>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2300">
                <a:solidFill>
                  <a:srgbClr val="29A8E1"/>
                </a:solidFill>
                <a:latin typeface="Comic Sans MS"/>
                <a:ea typeface="Comic Sans MS"/>
                <a:cs typeface="Comic Sans MS"/>
                <a:sym typeface="Comic Sans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3"/>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13"/>
          <p:cNvSpPr txBox="1"/>
          <p:nvPr>
            <p:ph idx="12" type="sldNum"/>
          </p:nvPr>
        </p:nvSpPr>
        <p:spPr>
          <a:xfrm>
            <a:off x="19395862" y="10447571"/>
            <a:ext cx="235584" cy="313054"/>
          </a:xfrm>
          <a:prstGeom prst="rect">
            <a:avLst/>
          </a:prstGeom>
          <a:noFill/>
          <a:ln>
            <a:noFill/>
          </a:ln>
        </p:spPr>
        <p:txBody>
          <a:bodyPr anchorCtr="0" anchor="t" bIns="0" lIns="0" spcFirstLastPara="1" rIns="0" wrap="square" tIns="0">
            <a:spAutoFit/>
          </a:bodyPr>
          <a:lstStyle>
            <a:lvl1pPr indent="0" lvl="0" marL="38100">
              <a:lnSpc>
                <a:spcPct val="99782"/>
              </a:lnSpc>
              <a:spcBef>
                <a:spcPts val="0"/>
              </a:spcBef>
              <a:buNone/>
              <a:defRPr b="0" i="0" sz="2300">
                <a:solidFill>
                  <a:srgbClr val="29A8E1"/>
                </a:solidFill>
                <a:latin typeface="Comic Sans MS"/>
                <a:ea typeface="Comic Sans MS"/>
                <a:cs typeface="Comic Sans MS"/>
                <a:sym typeface="Comic Sans MS"/>
              </a:defRPr>
            </a:lvl1pPr>
            <a:lvl2pPr indent="0" lvl="1" marL="38100">
              <a:lnSpc>
                <a:spcPct val="99782"/>
              </a:lnSpc>
              <a:spcBef>
                <a:spcPts val="0"/>
              </a:spcBef>
              <a:buNone/>
              <a:defRPr b="0" i="0" sz="2300">
                <a:solidFill>
                  <a:srgbClr val="29A8E1"/>
                </a:solidFill>
                <a:latin typeface="Comic Sans MS"/>
                <a:ea typeface="Comic Sans MS"/>
                <a:cs typeface="Comic Sans MS"/>
                <a:sym typeface="Comic Sans MS"/>
              </a:defRPr>
            </a:lvl2pPr>
            <a:lvl3pPr indent="0" lvl="2" marL="38100">
              <a:lnSpc>
                <a:spcPct val="99782"/>
              </a:lnSpc>
              <a:spcBef>
                <a:spcPts val="0"/>
              </a:spcBef>
              <a:buNone/>
              <a:defRPr b="0" i="0" sz="2300">
                <a:solidFill>
                  <a:srgbClr val="29A8E1"/>
                </a:solidFill>
                <a:latin typeface="Comic Sans MS"/>
                <a:ea typeface="Comic Sans MS"/>
                <a:cs typeface="Comic Sans MS"/>
                <a:sym typeface="Comic Sans MS"/>
              </a:defRPr>
            </a:lvl3pPr>
            <a:lvl4pPr indent="0" lvl="3" marL="38100">
              <a:lnSpc>
                <a:spcPct val="99782"/>
              </a:lnSpc>
              <a:spcBef>
                <a:spcPts val="0"/>
              </a:spcBef>
              <a:buNone/>
              <a:defRPr b="0" i="0" sz="2300">
                <a:solidFill>
                  <a:srgbClr val="29A8E1"/>
                </a:solidFill>
                <a:latin typeface="Comic Sans MS"/>
                <a:ea typeface="Comic Sans MS"/>
                <a:cs typeface="Comic Sans MS"/>
                <a:sym typeface="Comic Sans MS"/>
              </a:defRPr>
            </a:lvl4pPr>
            <a:lvl5pPr indent="0" lvl="4" marL="38100">
              <a:lnSpc>
                <a:spcPct val="99782"/>
              </a:lnSpc>
              <a:spcBef>
                <a:spcPts val="0"/>
              </a:spcBef>
              <a:buNone/>
              <a:defRPr b="0" i="0" sz="2300">
                <a:solidFill>
                  <a:srgbClr val="29A8E1"/>
                </a:solidFill>
                <a:latin typeface="Comic Sans MS"/>
                <a:ea typeface="Comic Sans MS"/>
                <a:cs typeface="Comic Sans MS"/>
                <a:sym typeface="Comic Sans MS"/>
              </a:defRPr>
            </a:lvl5pPr>
            <a:lvl6pPr indent="0" lvl="5" marL="38100">
              <a:lnSpc>
                <a:spcPct val="99782"/>
              </a:lnSpc>
              <a:spcBef>
                <a:spcPts val="0"/>
              </a:spcBef>
              <a:buNone/>
              <a:defRPr b="0" i="0" sz="2300">
                <a:solidFill>
                  <a:srgbClr val="29A8E1"/>
                </a:solidFill>
                <a:latin typeface="Comic Sans MS"/>
                <a:ea typeface="Comic Sans MS"/>
                <a:cs typeface="Comic Sans MS"/>
                <a:sym typeface="Comic Sans MS"/>
              </a:defRPr>
            </a:lvl6pPr>
            <a:lvl7pPr indent="0" lvl="6" marL="38100">
              <a:lnSpc>
                <a:spcPct val="99782"/>
              </a:lnSpc>
              <a:spcBef>
                <a:spcPts val="0"/>
              </a:spcBef>
              <a:buNone/>
              <a:defRPr b="0" i="0" sz="2300">
                <a:solidFill>
                  <a:srgbClr val="29A8E1"/>
                </a:solidFill>
                <a:latin typeface="Comic Sans MS"/>
                <a:ea typeface="Comic Sans MS"/>
                <a:cs typeface="Comic Sans MS"/>
                <a:sym typeface="Comic Sans MS"/>
              </a:defRPr>
            </a:lvl7pPr>
            <a:lvl8pPr indent="0" lvl="7" marL="38100">
              <a:lnSpc>
                <a:spcPct val="99782"/>
              </a:lnSpc>
              <a:spcBef>
                <a:spcPts val="0"/>
              </a:spcBef>
              <a:buNone/>
              <a:defRPr b="0" i="0" sz="2300">
                <a:solidFill>
                  <a:srgbClr val="29A8E1"/>
                </a:solidFill>
                <a:latin typeface="Comic Sans MS"/>
                <a:ea typeface="Comic Sans MS"/>
                <a:cs typeface="Comic Sans MS"/>
                <a:sym typeface="Comic Sans MS"/>
              </a:defRPr>
            </a:lvl8pPr>
            <a:lvl9pPr indent="0" lvl="8" marL="38100">
              <a:lnSpc>
                <a:spcPct val="99782"/>
              </a:lnSpc>
              <a:spcBef>
                <a:spcPts val="0"/>
              </a:spcBef>
              <a:buNone/>
              <a:defRPr b="0" i="0" sz="2300">
                <a:solidFill>
                  <a:srgbClr val="29A8E1"/>
                </a:solidFill>
                <a:latin typeface="Comic Sans MS"/>
                <a:ea typeface="Comic Sans MS"/>
                <a:cs typeface="Comic Sans MS"/>
                <a:sym typeface="Comic Sans MS"/>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16" name="Shape 16"/>
        <p:cNvGrpSpPr/>
        <p:nvPr/>
      </p:nvGrpSpPr>
      <p:grpSpPr>
        <a:xfrm>
          <a:off x="0" y="0"/>
          <a:ext cx="0" cy="0"/>
          <a:chOff x="0" y="0"/>
          <a:chExt cx="0" cy="0"/>
        </a:xfrm>
      </p:grpSpPr>
      <p:sp>
        <p:nvSpPr>
          <p:cNvPr id="17" name="Google Shape;17;p14"/>
          <p:cNvSpPr/>
          <p:nvPr/>
        </p:nvSpPr>
        <p:spPr>
          <a:xfrm>
            <a:off x="0" y="0"/>
            <a:ext cx="20104100" cy="11308715"/>
          </a:xfrm>
          <a:custGeom>
            <a:rect b="b" l="l" r="r" t="t"/>
            <a:pathLst>
              <a:path extrusionOk="0" h="11308715" w="20104100">
                <a:moveTo>
                  <a:pt x="20104099" y="11308556"/>
                </a:moveTo>
                <a:lnTo>
                  <a:pt x="0" y="11308556"/>
                </a:lnTo>
                <a:lnTo>
                  <a:pt x="0" y="0"/>
                </a:lnTo>
                <a:lnTo>
                  <a:pt x="20104099" y="0"/>
                </a:lnTo>
                <a:lnTo>
                  <a:pt x="20104099" y="11308556"/>
                </a:lnTo>
                <a:close/>
              </a:path>
            </a:pathLst>
          </a:custGeom>
          <a:solidFill>
            <a:srgbClr val="29A8E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 name="Google Shape;18;p14"/>
          <p:cNvSpPr txBox="1"/>
          <p:nvPr>
            <p:ph type="title"/>
          </p:nvPr>
        </p:nvSpPr>
        <p:spPr>
          <a:xfrm>
            <a:off x="636494" y="855917"/>
            <a:ext cx="5951008" cy="231076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100">
                <a:solidFill>
                  <a:srgbClr val="53585E"/>
                </a:solidFill>
                <a:latin typeface="Comic Sans MS"/>
                <a:ea typeface="Comic Sans MS"/>
                <a:cs typeface="Comic Sans MS"/>
                <a:sym typeface="Comic Sans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4"/>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 name="Google Shape;20;p14"/>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 name="Google Shape;21;p14"/>
          <p:cNvSpPr txBox="1"/>
          <p:nvPr>
            <p:ph idx="11" type="ftr"/>
          </p:nvPr>
        </p:nvSpPr>
        <p:spPr>
          <a:xfrm>
            <a:off x="542256" y="10447571"/>
            <a:ext cx="1945005" cy="313054"/>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2300">
                <a:solidFill>
                  <a:srgbClr val="29A8E1"/>
                </a:solidFill>
                <a:latin typeface="Comic Sans MS"/>
                <a:ea typeface="Comic Sans MS"/>
                <a:cs typeface="Comic Sans MS"/>
                <a:sym typeface="Comic Sans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2" type="sldNum"/>
          </p:nvPr>
        </p:nvSpPr>
        <p:spPr>
          <a:xfrm>
            <a:off x="19395862" y="10447571"/>
            <a:ext cx="235584" cy="313054"/>
          </a:xfrm>
          <a:prstGeom prst="rect">
            <a:avLst/>
          </a:prstGeom>
          <a:noFill/>
          <a:ln>
            <a:noFill/>
          </a:ln>
        </p:spPr>
        <p:txBody>
          <a:bodyPr anchorCtr="0" anchor="t" bIns="0" lIns="0" spcFirstLastPara="1" rIns="0" wrap="square" tIns="0">
            <a:spAutoFit/>
          </a:bodyPr>
          <a:lstStyle>
            <a:lvl1pPr indent="0" lvl="0" marL="38100">
              <a:lnSpc>
                <a:spcPct val="99782"/>
              </a:lnSpc>
              <a:spcBef>
                <a:spcPts val="0"/>
              </a:spcBef>
              <a:buNone/>
              <a:defRPr b="0" i="0" sz="2300">
                <a:solidFill>
                  <a:srgbClr val="29A8E1"/>
                </a:solidFill>
                <a:latin typeface="Comic Sans MS"/>
                <a:ea typeface="Comic Sans MS"/>
                <a:cs typeface="Comic Sans MS"/>
                <a:sym typeface="Comic Sans MS"/>
              </a:defRPr>
            </a:lvl1pPr>
            <a:lvl2pPr indent="0" lvl="1" marL="38100">
              <a:lnSpc>
                <a:spcPct val="99782"/>
              </a:lnSpc>
              <a:spcBef>
                <a:spcPts val="0"/>
              </a:spcBef>
              <a:buNone/>
              <a:defRPr b="0" i="0" sz="2300">
                <a:solidFill>
                  <a:srgbClr val="29A8E1"/>
                </a:solidFill>
                <a:latin typeface="Comic Sans MS"/>
                <a:ea typeface="Comic Sans MS"/>
                <a:cs typeface="Comic Sans MS"/>
                <a:sym typeface="Comic Sans MS"/>
              </a:defRPr>
            </a:lvl2pPr>
            <a:lvl3pPr indent="0" lvl="2" marL="38100">
              <a:lnSpc>
                <a:spcPct val="99782"/>
              </a:lnSpc>
              <a:spcBef>
                <a:spcPts val="0"/>
              </a:spcBef>
              <a:buNone/>
              <a:defRPr b="0" i="0" sz="2300">
                <a:solidFill>
                  <a:srgbClr val="29A8E1"/>
                </a:solidFill>
                <a:latin typeface="Comic Sans MS"/>
                <a:ea typeface="Comic Sans MS"/>
                <a:cs typeface="Comic Sans MS"/>
                <a:sym typeface="Comic Sans MS"/>
              </a:defRPr>
            </a:lvl3pPr>
            <a:lvl4pPr indent="0" lvl="3" marL="38100">
              <a:lnSpc>
                <a:spcPct val="99782"/>
              </a:lnSpc>
              <a:spcBef>
                <a:spcPts val="0"/>
              </a:spcBef>
              <a:buNone/>
              <a:defRPr b="0" i="0" sz="2300">
                <a:solidFill>
                  <a:srgbClr val="29A8E1"/>
                </a:solidFill>
                <a:latin typeface="Comic Sans MS"/>
                <a:ea typeface="Comic Sans MS"/>
                <a:cs typeface="Comic Sans MS"/>
                <a:sym typeface="Comic Sans MS"/>
              </a:defRPr>
            </a:lvl4pPr>
            <a:lvl5pPr indent="0" lvl="4" marL="38100">
              <a:lnSpc>
                <a:spcPct val="99782"/>
              </a:lnSpc>
              <a:spcBef>
                <a:spcPts val="0"/>
              </a:spcBef>
              <a:buNone/>
              <a:defRPr b="0" i="0" sz="2300">
                <a:solidFill>
                  <a:srgbClr val="29A8E1"/>
                </a:solidFill>
                <a:latin typeface="Comic Sans MS"/>
                <a:ea typeface="Comic Sans MS"/>
                <a:cs typeface="Comic Sans MS"/>
                <a:sym typeface="Comic Sans MS"/>
              </a:defRPr>
            </a:lvl5pPr>
            <a:lvl6pPr indent="0" lvl="5" marL="38100">
              <a:lnSpc>
                <a:spcPct val="99782"/>
              </a:lnSpc>
              <a:spcBef>
                <a:spcPts val="0"/>
              </a:spcBef>
              <a:buNone/>
              <a:defRPr b="0" i="0" sz="2300">
                <a:solidFill>
                  <a:srgbClr val="29A8E1"/>
                </a:solidFill>
                <a:latin typeface="Comic Sans MS"/>
                <a:ea typeface="Comic Sans MS"/>
                <a:cs typeface="Comic Sans MS"/>
                <a:sym typeface="Comic Sans MS"/>
              </a:defRPr>
            </a:lvl6pPr>
            <a:lvl7pPr indent="0" lvl="6" marL="38100">
              <a:lnSpc>
                <a:spcPct val="99782"/>
              </a:lnSpc>
              <a:spcBef>
                <a:spcPts val="0"/>
              </a:spcBef>
              <a:buNone/>
              <a:defRPr b="0" i="0" sz="2300">
                <a:solidFill>
                  <a:srgbClr val="29A8E1"/>
                </a:solidFill>
                <a:latin typeface="Comic Sans MS"/>
                <a:ea typeface="Comic Sans MS"/>
                <a:cs typeface="Comic Sans MS"/>
                <a:sym typeface="Comic Sans MS"/>
              </a:defRPr>
            </a:lvl7pPr>
            <a:lvl8pPr indent="0" lvl="7" marL="38100">
              <a:lnSpc>
                <a:spcPct val="99782"/>
              </a:lnSpc>
              <a:spcBef>
                <a:spcPts val="0"/>
              </a:spcBef>
              <a:buNone/>
              <a:defRPr b="0" i="0" sz="2300">
                <a:solidFill>
                  <a:srgbClr val="29A8E1"/>
                </a:solidFill>
                <a:latin typeface="Comic Sans MS"/>
                <a:ea typeface="Comic Sans MS"/>
                <a:cs typeface="Comic Sans MS"/>
                <a:sym typeface="Comic Sans MS"/>
              </a:defRPr>
            </a:lvl8pPr>
            <a:lvl9pPr indent="0" lvl="8" marL="38100">
              <a:lnSpc>
                <a:spcPct val="99782"/>
              </a:lnSpc>
              <a:spcBef>
                <a:spcPts val="0"/>
              </a:spcBef>
              <a:buNone/>
              <a:defRPr b="0" i="0" sz="2300">
                <a:solidFill>
                  <a:srgbClr val="29A8E1"/>
                </a:solidFill>
                <a:latin typeface="Comic Sans MS"/>
                <a:ea typeface="Comic Sans MS"/>
                <a:cs typeface="Comic Sans MS"/>
                <a:sym typeface="Comic Sans MS"/>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bg>
      <p:bgPr>
        <a:solidFill>
          <a:schemeClr val="lt1"/>
        </a:solidFill>
      </p:bgPr>
    </p:bg>
    <p:spTree>
      <p:nvGrpSpPr>
        <p:cNvPr id="24" name="Shape 24"/>
        <p:cNvGrpSpPr/>
        <p:nvPr/>
      </p:nvGrpSpPr>
      <p:grpSpPr>
        <a:xfrm>
          <a:off x="0" y="0"/>
          <a:ext cx="0" cy="0"/>
          <a:chOff x="0" y="0"/>
          <a:chExt cx="0" cy="0"/>
        </a:xfrm>
      </p:grpSpPr>
      <p:sp>
        <p:nvSpPr>
          <p:cNvPr id="25" name="Google Shape;25;p15"/>
          <p:cNvSpPr/>
          <p:nvPr/>
        </p:nvSpPr>
        <p:spPr>
          <a:xfrm>
            <a:off x="0" y="0"/>
            <a:ext cx="6701790" cy="11308715"/>
          </a:xfrm>
          <a:custGeom>
            <a:rect b="b" l="l" r="r" t="t"/>
            <a:pathLst>
              <a:path extrusionOk="0" h="11308715" w="6701790">
                <a:moveTo>
                  <a:pt x="6701366" y="11308556"/>
                </a:moveTo>
                <a:lnTo>
                  <a:pt x="0" y="11308556"/>
                </a:lnTo>
                <a:lnTo>
                  <a:pt x="0" y="0"/>
                </a:lnTo>
                <a:lnTo>
                  <a:pt x="6701366" y="0"/>
                </a:lnTo>
                <a:lnTo>
                  <a:pt x="6701366" y="11308556"/>
                </a:lnTo>
                <a:close/>
              </a:path>
            </a:pathLst>
          </a:custGeom>
          <a:solidFill>
            <a:srgbClr val="29A8E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 name="Google Shape;26;p15"/>
          <p:cNvSpPr txBox="1"/>
          <p:nvPr>
            <p:ph type="title"/>
          </p:nvPr>
        </p:nvSpPr>
        <p:spPr>
          <a:xfrm>
            <a:off x="636494" y="855917"/>
            <a:ext cx="5951008" cy="231076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100">
                <a:solidFill>
                  <a:srgbClr val="53585E"/>
                </a:solidFill>
                <a:latin typeface="Comic Sans MS"/>
                <a:ea typeface="Comic Sans MS"/>
                <a:cs typeface="Comic Sans MS"/>
                <a:sym typeface="Comic Sans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5"/>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 name="Google Shape;28;p15"/>
          <p:cNvSpPr txBox="1"/>
          <p:nvPr>
            <p:ph idx="11" type="ftr"/>
          </p:nvPr>
        </p:nvSpPr>
        <p:spPr>
          <a:xfrm>
            <a:off x="542256" y="10447571"/>
            <a:ext cx="1945005" cy="313054"/>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2300">
                <a:solidFill>
                  <a:srgbClr val="29A8E1"/>
                </a:solidFill>
                <a:latin typeface="Comic Sans MS"/>
                <a:ea typeface="Comic Sans MS"/>
                <a:cs typeface="Comic Sans MS"/>
                <a:sym typeface="Comic Sans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5"/>
          <p:cNvSpPr txBox="1"/>
          <p:nvPr>
            <p:ph idx="12" type="sldNum"/>
          </p:nvPr>
        </p:nvSpPr>
        <p:spPr>
          <a:xfrm>
            <a:off x="19395862" y="10447571"/>
            <a:ext cx="235584" cy="313054"/>
          </a:xfrm>
          <a:prstGeom prst="rect">
            <a:avLst/>
          </a:prstGeom>
          <a:noFill/>
          <a:ln>
            <a:noFill/>
          </a:ln>
        </p:spPr>
        <p:txBody>
          <a:bodyPr anchorCtr="0" anchor="t" bIns="0" lIns="0" spcFirstLastPara="1" rIns="0" wrap="square" tIns="0">
            <a:spAutoFit/>
          </a:bodyPr>
          <a:lstStyle>
            <a:lvl1pPr indent="0" lvl="0" marL="38100">
              <a:lnSpc>
                <a:spcPct val="99782"/>
              </a:lnSpc>
              <a:spcBef>
                <a:spcPts val="0"/>
              </a:spcBef>
              <a:buNone/>
              <a:defRPr b="0" i="0" sz="2300">
                <a:solidFill>
                  <a:srgbClr val="29A8E1"/>
                </a:solidFill>
                <a:latin typeface="Comic Sans MS"/>
                <a:ea typeface="Comic Sans MS"/>
                <a:cs typeface="Comic Sans MS"/>
                <a:sym typeface="Comic Sans MS"/>
              </a:defRPr>
            </a:lvl1pPr>
            <a:lvl2pPr indent="0" lvl="1" marL="38100">
              <a:lnSpc>
                <a:spcPct val="99782"/>
              </a:lnSpc>
              <a:spcBef>
                <a:spcPts val="0"/>
              </a:spcBef>
              <a:buNone/>
              <a:defRPr b="0" i="0" sz="2300">
                <a:solidFill>
                  <a:srgbClr val="29A8E1"/>
                </a:solidFill>
                <a:latin typeface="Comic Sans MS"/>
                <a:ea typeface="Comic Sans MS"/>
                <a:cs typeface="Comic Sans MS"/>
                <a:sym typeface="Comic Sans MS"/>
              </a:defRPr>
            </a:lvl2pPr>
            <a:lvl3pPr indent="0" lvl="2" marL="38100">
              <a:lnSpc>
                <a:spcPct val="99782"/>
              </a:lnSpc>
              <a:spcBef>
                <a:spcPts val="0"/>
              </a:spcBef>
              <a:buNone/>
              <a:defRPr b="0" i="0" sz="2300">
                <a:solidFill>
                  <a:srgbClr val="29A8E1"/>
                </a:solidFill>
                <a:latin typeface="Comic Sans MS"/>
                <a:ea typeface="Comic Sans MS"/>
                <a:cs typeface="Comic Sans MS"/>
                <a:sym typeface="Comic Sans MS"/>
              </a:defRPr>
            </a:lvl3pPr>
            <a:lvl4pPr indent="0" lvl="3" marL="38100">
              <a:lnSpc>
                <a:spcPct val="99782"/>
              </a:lnSpc>
              <a:spcBef>
                <a:spcPts val="0"/>
              </a:spcBef>
              <a:buNone/>
              <a:defRPr b="0" i="0" sz="2300">
                <a:solidFill>
                  <a:srgbClr val="29A8E1"/>
                </a:solidFill>
                <a:latin typeface="Comic Sans MS"/>
                <a:ea typeface="Comic Sans MS"/>
                <a:cs typeface="Comic Sans MS"/>
                <a:sym typeface="Comic Sans MS"/>
              </a:defRPr>
            </a:lvl4pPr>
            <a:lvl5pPr indent="0" lvl="4" marL="38100">
              <a:lnSpc>
                <a:spcPct val="99782"/>
              </a:lnSpc>
              <a:spcBef>
                <a:spcPts val="0"/>
              </a:spcBef>
              <a:buNone/>
              <a:defRPr b="0" i="0" sz="2300">
                <a:solidFill>
                  <a:srgbClr val="29A8E1"/>
                </a:solidFill>
                <a:latin typeface="Comic Sans MS"/>
                <a:ea typeface="Comic Sans MS"/>
                <a:cs typeface="Comic Sans MS"/>
                <a:sym typeface="Comic Sans MS"/>
              </a:defRPr>
            </a:lvl5pPr>
            <a:lvl6pPr indent="0" lvl="5" marL="38100">
              <a:lnSpc>
                <a:spcPct val="99782"/>
              </a:lnSpc>
              <a:spcBef>
                <a:spcPts val="0"/>
              </a:spcBef>
              <a:buNone/>
              <a:defRPr b="0" i="0" sz="2300">
                <a:solidFill>
                  <a:srgbClr val="29A8E1"/>
                </a:solidFill>
                <a:latin typeface="Comic Sans MS"/>
                <a:ea typeface="Comic Sans MS"/>
                <a:cs typeface="Comic Sans MS"/>
                <a:sym typeface="Comic Sans MS"/>
              </a:defRPr>
            </a:lvl6pPr>
            <a:lvl7pPr indent="0" lvl="6" marL="38100">
              <a:lnSpc>
                <a:spcPct val="99782"/>
              </a:lnSpc>
              <a:spcBef>
                <a:spcPts val="0"/>
              </a:spcBef>
              <a:buNone/>
              <a:defRPr b="0" i="0" sz="2300">
                <a:solidFill>
                  <a:srgbClr val="29A8E1"/>
                </a:solidFill>
                <a:latin typeface="Comic Sans MS"/>
                <a:ea typeface="Comic Sans MS"/>
                <a:cs typeface="Comic Sans MS"/>
                <a:sym typeface="Comic Sans MS"/>
              </a:defRPr>
            </a:lvl7pPr>
            <a:lvl8pPr indent="0" lvl="7" marL="38100">
              <a:lnSpc>
                <a:spcPct val="99782"/>
              </a:lnSpc>
              <a:spcBef>
                <a:spcPts val="0"/>
              </a:spcBef>
              <a:buNone/>
              <a:defRPr b="0" i="0" sz="2300">
                <a:solidFill>
                  <a:srgbClr val="29A8E1"/>
                </a:solidFill>
                <a:latin typeface="Comic Sans MS"/>
                <a:ea typeface="Comic Sans MS"/>
                <a:cs typeface="Comic Sans MS"/>
                <a:sym typeface="Comic Sans MS"/>
              </a:defRPr>
            </a:lvl8pPr>
            <a:lvl9pPr indent="0" lvl="8" marL="38100">
              <a:lnSpc>
                <a:spcPct val="99782"/>
              </a:lnSpc>
              <a:spcBef>
                <a:spcPts val="0"/>
              </a:spcBef>
              <a:buNone/>
              <a:defRPr b="0" i="0" sz="2300">
                <a:solidFill>
                  <a:srgbClr val="29A8E1"/>
                </a:solidFill>
                <a:latin typeface="Comic Sans MS"/>
                <a:ea typeface="Comic Sans MS"/>
                <a:cs typeface="Comic Sans MS"/>
                <a:sym typeface="Comic Sans MS"/>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1" name="Shape 31"/>
        <p:cNvGrpSpPr/>
        <p:nvPr/>
      </p:nvGrpSpPr>
      <p:grpSpPr>
        <a:xfrm>
          <a:off x="0" y="0"/>
          <a:ext cx="0" cy="0"/>
          <a:chOff x="0" y="0"/>
          <a:chExt cx="0" cy="0"/>
        </a:xfrm>
      </p:grpSpPr>
      <p:sp>
        <p:nvSpPr>
          <p:cNvPr id="32" name="Google Shape;32;p16"/>
          <p:cNvSpPr txBox="1"/>
          <p:nvPr>
            <p:ph idx="11" type="ftr"/>
          </p:nvPr>
        </p:nvSpPr>
        <p:spPr>
          <a:xfrm>
            <a:off x="542256" y="10447571"/>
            <a:ext cx="1945005" cy="313054"/>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2300">
                <a:solidFill>
                  <a:srgbClr val="29A8E1"/>
                </a:solidFill>
                <a:latin typeface="Comic Sans MS"/>
                <a:ea typeface="Comic Sans MS"/>
                <a:cs typeface="Comic Sans MS"/>
                <a:sym typeface="Comic Sans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6"/>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6"/>
          <p:cNvSpPr txBox="1"/>
          <p:nvPr>
            <p:ph idx="12" type="sldNum"/>
          </p:nvPr>
        </p:nvSpPr>
        <p:spPr>
          <a:xfrm>
            <a:off x="19395862" y="10447571"/>
            <a:ext cx="235584" cy="313054"/>
          </a:xfrm>
          <a:prstGeom prst="rect">
            <a:avLst/>
          </a:prstGeom>
          <a:noFill/>
          <a:ln>
            <a:noFill/>
          </a:ln>
        </p:spPr>
        <p:txBody>
          <a:bodyPr anchorCtr="0" anchor="t" bIns="0" lIns="0" spcFirstLastPara="1" rIns="0" wrap="square" tIns="0">
            <a:spAutoFit/>
          </a:bodyPr>
          <a:lstStyle>
            <a:lvl1pPr indent="0" lvl="0" marL="38100">
              <a:lnSpc>
                <a:spcPct val="99782"/>
              </a:lnSpc>
              <a:spcBef>
                <a:spcPts val="0"/>
              </a:spcBef>
              <a:buNone/>
              <a:defRPr b="0" i="0" sz="2300">
                <a:solidFill>
                  <a:srgbClr val="29A8E1"/>
                </a:solidFill>
                <a:latin typeface="Comic Sans MS"/>
                <a:ea typeface="Comic Sans MS"/>
                <a:cs typeface="Comic Sans MS"/>
                <a:sym typeface="Comic Sans MS"/>
              </a:defRPr>
            </a:lvl1pPr>
            <a:lvl2pPr indent="0" lvl="1" marL="38100">
              <a:lnSpc>
                <a:spcPct val="99782"/>
              </a:lnSpc>
              <a:spcBef>
                <a:spcPts val="0"/>
              </a:spcBef>
              <a:buNone/>
              <a:defRPr b="0" i="0" sz="2300">
                <a:solidFill>
                  <a:srgbClr val="29A8E1"/>
                </a:solidFill>
                <a:latin typeface="Comic Sans MS"/>
                <a:ea typeface="Comic Sans MS"/>
                <a:cs typeface="Comic Sans MS"/>
                <a:sym typeface="Comic Sans MS"/>
              </a:defRPr>
            </a:lvl2pPr>
            <a:lvl3pPr indent="0" lvl="2" marL="38100">
              <a:lnSpc>
                <a:spcPct val="99782"/>
              </a:lnSpc>
              <a:spcBef>
                <a:spcPts val="0"/>
              </a:spcBef>
              <a:buNone/>
              <a:defRPr b="0" i="0" sz="2300">
                <a:solidFill>
                  <a:srgbClr val="29A8E1"/>
                </a:solidFill>
                <a:latin typeface="Comic Sans MS"/>
                <a:ea typeface="Comic Sans MS"/>
                <a:cs typeface="Comic Sans MS"/>
                <a:sym typeface="Comic Sans MS"/>
              </a:defRPr>
            </a:lvl3pPr>
            <a:lvl4pPr indent="0" lvl="3" marL="38100">
              <a:lnSpc>
                <a:spcPct val="99782"/>
              </a:lnSpc>
              <a:spcBef>
                <a:spcPts val="0"/>
              </a:spcBef>
              <a:buNone/>
              <a:defRPr b="0" i="0" sz="2300">
                <a:solidFill>
                  <a:srgbClr val="29A8E1"/>
                </a:solidFill>
                <a:latin typeface="Comic Sans MS"/>
                <a:ea typeface="Comic Sans MS"/>
                <a:cs typeface="Comic Sans MS"/>
                <a:sym typeface="Comic Sans MS"/>
              </a:defRPr>
            </a:lvl4pPr>
            <a:lvl5pPr indent="0" lvl="4" marL="38100">
              <a:lnSpc>
                <a:spcPct val="99782"/>
              </a:lnSpc>
              <a:spcBef>
                <a:spcPts val="0"/>
              </a:spcBef>
              <a:buNone/>
              <a:defRPr b="0" i="0" sz="2300">
                <a:solidFill>
                  <a:srgbClr val="29A8E1"/>
                </a:solidFill>
                <a:latin typeface="Comic Sans MS"/>
                <a:ea typeface="Comic Sans MS"/>
                <a:cs typeface="Comic Sans MS"/>
                <a:sym typeface="Comic Sans MS"/>
              </a:defRPr>
            </a:lvl5pPr>
            <a:lvl6pPr indent="0" lvl="5" marL="38100">
              <a:lnSpc>
                <a:spcPct val="99782"/>
              </a:lnSpc>
              <a:spcBef>
                <a:spcPts val="0"/>
              </a:spcBef>
              <a:buNone/>
              <a:defRPr b="0" i="0" sz="2300">
                <a:solidFill>
                  <a:srgbClr val="29A8E1"/>
                </a:solidFill>
                <a:latin typeface="Comic Sans MS"/>
                <a:ea typeface="Comic Sans MS"/>
                <a:cs typeface="Comic Sans MS"/>
                <a:sym typeface="Comic Sans MS"/>
              </a:defRPr>
            </a:lvl6pPr>
            <a:lvl7pPr indent="0" lvl="6" marL="38100">
              <a:lnSpc>
                <a:spcPct val="99782"/>
              </a:lnSpc>
              <a:spcBef>
                <a:spcPts val="0"/>
              </a:spcBef>
              <a:buNone/>
              <a:defRPr b="0" i="0" sz="2300">
                <a:solidFill>
                  <a:srgbClr val="29A8E1"/>
                </a:solidFill>
                <a:latin typeface="Comic Sans MS"/>
                <a:ea typeface="Comic Sans MS"/>
                <a:cs typeface="Comic Sans MS"/>
                <a:sym typeface="Comic Sans MS"/>
              </a:defRPr>
            </a:lvl7pPr>
            <a:lvl8pPr indent="0" lvl="7" marL="38100">
              <a:lnSpc>
                <a:spcPct val="99782"/>
              </a:lnSpc>
              <a:spcBef>
                <a:spcPts val="0"/>
              </a:spcBef>
              <a:buNone/>
              <a:defRPr b="0" i="0" sz="2300">
                <a:solidFill>
                  <a:srgbClr val="29A8E1"/>
                </a:solidFill>
                <a:latin typeface="Comic Sans MS"/>
                <a:ea typeface="Comic Sans MS"/>
                <a:cs typeface="Comic Sans MS"/>
                <a:sym typeface="Comic Sans MS"/>
              </a:defRPr>
            </a:lvl8pPr>
            <a:lvl9pPr indent="0" lvl="8" marL="38100">
              <a:lnSpc>
                <a:spcPct val="99782"/>
              </a:lnSpc>
              <a:spcBef>
                <a:spcPts val="0"/>
              </a:spcBef>
              <a:buNone/>
              <a:defRPr b="0" i="0" sz="2300">
                <a:solidFill>
                  <a:srgbClr val="29A8E1"/>
                </a:solidFill>
                <a:latin typeface="Comic Sans MS"/>
                <a:ea typeface="Comic Sans MS"/>
                <a:cs typeface="Comic Sans MS"/>
                <a:sym typeface="Comic Sans MS"/>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5" name="Shape 35"/>
        <p:cNvGrpSpPr/>
        <p:nvPr/>
      </p:nvGrpSpPr>
      <p:grpSpPr>
        <a:xfrm>
          <a:off x="0" y="0"/>
          <a:ext cx="0" cy="0"/>
          <a:chOff x="0" y="0"/>
          <a:chExt cx="0" cy="0"/>
        </a:xfrm>
      </p:grpSpPr>
      <p:sp>
        <p:nvSpPr>
          <p:cNvPr id="36" name="Google Shape;36;p17"/>
          <p:cNvSpPr txBox="1"/>
          <p:nvPr>
            <p:ph type="ctrTitle"/>
          </p:nvPr>
        </p:nvSpPr>
        <p:spPr>
          <a:xfrm>
            <a:off x="1507807" y="3505898"/>
            <a:ext cx="17088486" cy="237496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100">
                <a:solidFill>
                  <a:srgbClr val="53585E"/>
                </a:solidFill>
                <a:latin typeface="Comic Sans MS"/>
                <a:ea typeface="Comic Sans MS"/>
                <a:cs typeface="Comic Sans MS"/>
                <a:sym typeface="Comic Sans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7"/>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1" type="ftr"/>
          </p:nvPr>
        </p:nvSpPr>
        <p:spPr>
          <a:xfrm>
            <a:off x="542256" y="10447571"/>
            <a:ext cx="1945005" cy="313054"/>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2300">
                <a:solidFill>
                  <a:srgbClr val="29A8E1"/>
                </a:solidFill>
                <a:latin typeface="Comic Sans MS"/>
                <a:ea typeface="Comic Sans MS"/>
                <a:cs typeface="Comic Sans MS"/>
                <a:sym typeface="Comic Sans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7"/>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7"/>
          <p:cNvSpPr txBox="1"/>
          <p:nvPr>
            <p:ph idx="12" type="sldNum"/>
          </p:nvPr>
        </p:nvSpPr>
        <p:spPr>
          <a:xfrm>
            <a:off x="19395862" y="10447571"/>
            <a:ext cx="235584" cy="313054"/>
          </a:xfrm>
          <a:prstGeom prst="rect">
            <a:avLst/>
          </a:prstGeom>
          <a:noFill/>
          <a:ln>
            <a:noFill/>
          </a:ln>
        </p:spPr>
        <p:txBody>
          <a:bodyPr anchorCtr="0" anchor="t" bIns="0" lIns="0" spcFirstLastPara="1" rIns="0" wrap="square" tIns="0">
            <a:spAutoFit/>
          </a:bodyPr>
          <a:lstStyle>
            <a:lvl1pPr indent="0" lvl="0" marL="38100">
              <a:lnSpc>
                <a:spcPct val="99782"/>
              </a:lnSpc>
              <a:spcBef>
                <a:spcPts val="0"/>
              </a:spcBef>
              <a:buNone/>
              <a:defRPr b="0" i="0" sz="2300">
                <a:solidFill>
                  <a:srgbClr val="29A8E1"/>
                </a:solidFill>
                <a:latin typeface="Comic Sans MS"/>
                <a:ea typeface="Comic Sans MS"/>
                <a:cs typeface="Comic Sans MS"/>
                <a:sym typeface="Comic Sans MS"/>
              </a:defRPr>
            </a:lvl1pPr>
            <a:lvl2pPr indent="0" lvl="1" marL="38100">
              <a:lnSpc>
                <a:spcPct val="99782"/>
              </a:lnSpc>
              <a:spcBef>
                <a:spcPts val="0"/>
              </a:spcBef>
              <a:buNone/>
              <a:defRPr b="0" i="0" sz="2300">
                <a:solidFill>
                  <a:srgbClr val="29A8E1"/>
                </a:solidFill>
                <a:latin typeface="Comic Sans MS"/>
                <a:ea typeface="Comic Sans MS"/>
                <a:cs typeface="Comic Sans MS"/>
                <a:sym typeface="Comic Sans MS"/>
              </a:defRPr>
            </a:lvl2pPr>
            <a:lvl3pPr indent="0" lvl="2" marL="38100">
              <a:lnSpc>
                <a:spcPct val="99782"/>
              </a:lnSpc>
              <a:spcBef>
                <a:spcPts val="0"/>
              </a:spcBef>
              <a:buNone/>
              <a:defRPr b="0" i="0" sz="2300">
                <a:solidFill>
                  <a:srgbClr val="29A8E1"/>
                </a:solidFill>
                <a:latin typeface="Comic Sans MS"/>
                <a:ea typeface="Comic Sans MS"/>
                <a:cs typeface="Comic Sans MS"/>
                <a:sym typeface="Comic Sans MS"/>
              </a:defRPr>
            </a:lvl3pPr>
            <a:lvl4pPr indent="0" lvl="3" marL="38100">
              <a:lnSpc>
                <a:spcPct val="99782"/>
              </a:lnSpc>
              <a:spcBef>
                <a:spcPts val="0"/>
              </a:spcBef>
              <a:buNone/>
              <a:defRPr b="0" i="0" sz="2300">
                <a:solidFill>
                  <a:srgbClr val="29A8E1"/>
                </a:solidFill>
                <a:latin typeface="Comic Sans MS"/>
                <a:ea typeface="Comic Sans MS"/>
                <a:cs typeface="Comic Sans MS"/>
                <a:sym typeface="Comic Sans MS"/>
              </a:defRPr>
            </a:lvl4pPr>
            <a:lvl5pPr indent="0" lvl="4" marL="38100">
              <a:lnSpc>
                <a:spcPct val="99782"/>
              </a:lnSpc>
              <a:spcBef>
                <a:spcPts val="0"/>
              </a:spcBef>
              <a:buNone/>
              <a:defRPr b="0" i="0" sz="2300">
                <a:solidFill>
                  <a:srgbClr val="29A8E1"/>
                </a:solidFill>
                <a:latin typeface="Comic Sans MS"/>
                <a:ea typeface="Comic Sans MS"/>
                <a:cs typeface="Comic Sans MS"/>
                <a:sym typeface="Comic Sans MS"/>
              </a:defRPr>
            </a:lvl5pPr>
            <a:lvl6pPr indent="0" lvl="5" marL="38100">
              <a:lnSpc>
                <a:spcPct val="99782"/>
              </a:lnSpc>
              <a:spcBef>
                <a:spcPts val="0"/>
              </a:spcBef>
              <a:buNone/>
              <a:defRPr b="0" i="0" sz="2300">
                <a:solidFill>
                  <a:srgbClr val="29A8E1"/>
                </a:solidFill>
                <a:latin typeface="Comic Sans MS"/>
                <a:ea typeface="Comic Sans MS"/>
                <a:cs typeface="Comic Sans MS"/>
                <a:sym typeface="Comic Sans MS"/>
              </a:defRPr>
            </a:lvl6pPr>
            <a:lvl7pPr indent="0" lvl="6" marL="38100">
              <a:lnSpc>
                <a:spcPct val="99782"/>
              </a:lnSpc>
              <a:spcBef>
                <a:spcPts val="0"/>
              </a:spcBef>
              <a:buNone/>
              <a:defRPr b="0" i="0" sz="2300">
                <a:solidFill>
                  <a:srgbClr val="29A8E1"/>
                </a:solidFill>
                <a:latin typeface="Comic Sans MS"/>
                <a:ea typeface="Comic Sans MS"/>
                <a:cs typeface="Comic Sans MS"/>
                <a:sym typeface="Comic Sans MS"/>
              </a:defRPr>
            </a:lvl7pPr>
            <a:lvl8pPr indent="0" lvl="7" marL="38100">
              <a:lnSpc>
                <a:spcPct val="99782"/>
              </a:lnSpc>
              <a:spcBef>
                <a:spcPts val="0"/>
              </a:spcBef>
              <a:buNone/>
              <a:defRPr b="0" i="0" sz="2300">
                <a:solidFill>
                  <a:srgbClr val="29A8E1"/>
                </a:solidFill>
                <a:latin typeface="Comic Sans MS"/>
                <a:ea typeface="Comic Sans MS"/>
                <a:cs typeface="Comic Sans MS"/>
                <a:sym typeface="Comic Sans MS"/>
              </a:defRPr>
            </a:lvl8pPr>
            <a:lvl9pPr indent="0" lvl="8" marL="38100">
              <a:lnSpc>
                <a:spcPct val="99782"/>
              </a:lnSpc>
              <a:spcBef>
                <a:spcPts val="0"/>
              </a:spcBef>
              <a:buNone/>
              <a:defRPr b="0" i="0" sz="2300">
                <a:solidFill>
                  <a:srgbClr val="29A8E1"/>
                </a:solidFill>
                <a:latin typeface="Comic Sans MS"/>
                <a:ea typeface="Comic Sans MS"/>
                <a:cs typeface="Comic Sans MS"/>
                <a:sym typeface="Comic Sans MS"/>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636494" y="855917"/>
            <a:ext cx="5951008" cy="231076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4100" u="none" cap="none" strike="noStrike">
                <a:solidFill>
                  <a:srgbClr val="53585E"/>
                </a:solidFill>
                <a:latin typeface="Comic Sans MS"/>
                <a:ea typeface="Comic Sans MS"/>
                <a:cs typeface="Comic Sans MS"/>
                <a:sym typeface="Comic Sans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12"/>
          <p:cNvSpPr txBox="1"/>
          <p:nvPr>
            <p:ph idx="11" type="ftr"/>
          </p:nvPr>
        </p:nvSpPr>
        <p:spPr>
          <a:xfrm>
            <a:off x="542256" y="10447571"/>
            <a:ext cx="1945005" cy="313054"/>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2300">
                <a:solidFill>
                  <a:srgbClr val="29A8E1"/>
                </a:solidFill>
                <a:latin typeface="Comic Sans MS"/>
                <a:ea typeface="Comic Sans MS"/>
                <a:cs typeface="Comic Sans MS"/>
                <a:sym typeface="Comic Sans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2"/>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12"/>
          <p:cNvSpPr txBox="1"/>
          <p:nvPr>
            <p:ph idx="12" type="sldNum"/>
          </p:nvPr>
        </p:nvSpPr>
        <p:spPr>
          <a:xfrm>
            <a:off x="19395862" y="10447571"/>
            <a:ext cx="235584" cy="313054"/>
          </a:xfrm>
          <a:prstGeom prst="rect">
            <a:avLst/>
          </a:prstGeom>
          <a:noFill/>
          <a:ln>
            <a:noFill/>
          </a:ln>
        </p:spPr>
        <p:txBody>
          <a:bodyPr anchorCtr="0" anchor="t" bIns="0" lIns="0" spcFirstLastPara="1" rIns="0" wrap="square" tIns="0">
            <a:spAutoFit/>
          </a:bodyPr>
          <a:lstStyle>
            <a:lvl1pPr indent="0" lvl="0" marL="38100">
              <a:lnSpc>
                <a:spcPct val="99782"/>
              </a:lnSpc>
              <a:spcBef>
                <a:spcPts val="0"/>
              </a:spcBef>
              <a:buNone/>
              <a:defRPr b="0" i="0" sz="2300">
                <a:solidFill>
                  <a:srgbClr val="29A8E1"/>
                </a:solidFill>
                <a:latin typeface="Comic Sans MS"/>
                <a:ea typeface="Comic Sans MS"/>
                <a:cs typeface="Comic Sans MS"/>
                <a:sym typeface="Comic Sans MS"/>
              </a:defRPr>
            </a:lvl1pPr>
            <a:lvl2pPr indent="0" lvl="1" marL="38100">
              <a:lnSpc>
                <a:spcPct val="99782"/>
              </a:lnSpc>
              <a:spcBef>
                <a:spcPts val="0"/>
              </a:spcBef>
              <a:buNone/>
              <a:defRPr b="0" i="0" sz="2300">
                <a:solidFill>
                  <a:srgbClr val="29A8E1"/>
                </a:solidFill>
                <a:latin typeface="Comic Sans MS"/>
                <a:ea typeface="Comic Sans MS"/>
                <a:cs typeface="Comic Sans MS"/>
                <a:sym typeface="Comic Sans MS"/>
              </a:defRPr>
            </a:lvl2pPr>
            <a:lvl3pPr indent="0" lvl="2" marL="38100">
              <a:lnSpc>
                <a:spcPct val="99782"/>
              </a:lnSpc>
              <a:spcBef>
                <a:spcPts val="0"/>
              </a:spcBef>
              <a:buNone/>
              <a:defRPr b="0" i="0" sz="2300">
                <a:solidFill>
                  <a:srgbClr val="29A8E1"/>
                </a:solidFill>
                <a:latin typeface="Comic Sans MS"/>
                <a:ea typeface="Comic Sans MS"/>
                <a:cs typeface="Comic Sans MS"/>
                <a:sym typeface="Comic Sans MS"/>
              </a:defRPr>
            </a:lvl3pPr>
            <a:lvl4pPr indent="0" lvl="3" marL="38100">
              <a:lnSpc>
                <a:spcPct val="99782"/>
              </a:lnSpc>
              <a:spcBef>
                <a:spcPts val="0"/>
              </a:spcBef>
              <a:buNone/>
              <a:defRPr b="0" i="0" sz="2300">
                <a:solidFill>
                  <a:srgbClr val="29A8E1"/>
                </a:solidFill>
                <a:latin typeface="Comic Sans MS"/>
                <a:ea typeface="Comic Sans MS"/>
                <a:cs typeface="Comic Sans MS"/>
                <a:sym typeface="Comic Sans MS"/>
              </a:defRPr>
            </a:lvl4pPr>
            <a:lvl5pPr indent="0" lvl="4" marL="38100">
              <a:lnSpc>
                <a:spcPct val="99782"/>
              </a:lnSpc>
              <a:spcBef>
                <a:spcPts val="0"/>
              </a:spcBef>
              <a:buNone/>
              <a:defRPr b="0" i="0" sz="2300">
                <a:solidFill>
                  <a:srgbClr val="29A8E1"/>
                </a:solidFill>
                <a:latin typeface="Comic Sans MS"/>
                <a:ea typeface="Comic Sans MS"/>
                <a:cs typeface="Comic Sans MS"/>
                <a:sym typeface="Comic Sans MS"/>
              </a:defRPr>
            </a:lvl5pPr>
            <a:lvl6pPr indent="0" lvl="5" marL="38100">
              <a:lnSpc>
                <a:spcPct val="99782"/>
              </a:lnSpc>
              <a:spcBef>
                <a:spcPts val="0"/>
              </a:spcBef>
              <a:buNone/>
              <a:defRPr b="0" i="0" sz="2300">
                <a:solidFill>
                  <a:srgbClr val="29A8E1"/>
                </a:solidFill>
                <a:latin typeface="Comic Sans MS"/>
                <a:ea typeface="Comic Sans MS"/>
                <a:cs typeface="Comic Sans MS"/>
                <a:sym typeface="Comic Sans MS"/>
              </a:defRPr>
            </a:lvl6pPr>
            <a:lvl7pPr indent="0" lvl="6" marL="38100">
              <a:lnSpc>
                <a:spcPct val="99782"/>
              </a:lnSpc>
              <a:spcBef>
                <a:spcPts val="0"/>
              </a:spcBef>
              <a:buNone/>
              <a:defRPr b="0" i="0" sz="2300">
                <a:solidFill>
                  <a:srgbClr val="29A8E1"/>
                </a:solidFill>
                <a:latin typeface="Comic Sans MS"/>
                <a:ea typeface="Comic Sans MS"/>
                <a:cs typeface="Comic Sans MS"/>
                <a:sym typeface="Comic Sans MS"/>
              </a:defRPr>
            </a:lvl7pPr>
            <a:lvl8pPr indent="0" lvl="7" marL="38100">
              <a:lnSpc>
                <a:spcPct val="99782"/>
              </a:lnSpc>
              <a:spcBef>
                <a:spcPts val="0"/>
              </a:spcBef>
              <a:buNone/>
              <a:defRPr b="0" i="0" sz="2300">
                <a:solidFill>
                  <a:srgbClr val="29A8E1"/>
                </a:solidFill>
                <a:latin typeface="Comic Sans MS"/>
                <a:ea typeface="Comic Sans MS"/>
                <a:cs typeface="Comic Sans MS"/>
                <a:sym typeface="Comic Sans MS"/>
              </a:defRPr>
            </a:lvl8pPr>
            <a:lvl9pPr indent="0" lvl="8" marL="38100">
              <a:lnSpc>
                <a:spcPct val="99782"/>
              </a:lnSpc>
              <a:spcBef>
                <a:spcPts val="0"/>
              </a:spcBef>
              <a:buNone/>
              <a:defRPr b="0" i="0" sz="2300">
                <a:solidFill>
                  <a:srgbClr val="29A8E1"/>
                </a:solidFill>
                <a:latin typeface="Comic Sans MS"/>
                <a:ea typeface="Comic Sans MS"/>
                <a:cs typeface="Comic Sans MS"/>
                <a:sym typeface="Comic Sans MS"/>
              </a:defRPr>
            </a:lvl9pPr>
          </a:lstStyle>
          <a:p>
            <a:pPr indent="0" lvl="0" marL="3810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 name="Shape 44"/>
        <p:cNvGrpSpPr/>
        <p:nvPr/>
      </p:nvGrpSpPr>
      <p:grpSpPr>
        <a:xfrm>
          <a:off x="0" y="0"/>
          <a:ext cx="0" cy="0"/>
          <a:chOff x="0" y="0"/>
          <a:chExt cx="0" cy="0"/>
        </a:xfrm>
      </p:grpSpPr>
      <p:sp>
        <p:nvSpPr>
          <p:cNvPr id="45" name="Google Shape;45;p1"/>
          <p:cNvSpPr txBox="1"/>
          <p:nvPr>
            <p:ph type="title"/>
          </p:nvPr>
        </p:nvSpPr>
        <p:spPr>
          <a:xfrm>
            <a:off x="5193712" y="4688725"/>
            <a:ext cx="10021500" cy="1776600"/>
          </a:xfrm>
          <a:prstGeom prst="rect">
            <a:avLst/>
          </a:prstGeom>
          <a:noFill/>
          <a:ln>
            <a:noFill/>
          </a:ln>
        </p:spPr>
        <p:txBody>
          <a:bodyPr anchorCtr="0" anchor="t" bIns="0" lIns="0" spcFirstLastPara="1" rIns="0" wrap="square" tIns="13950">
            <a:spAutoFit/>
          </a:bodyPr>
          <a:lstStyle/>
          <a:p>
            <a:pPr indent="0" lvl="0" marL="38100" rtl="0" algn="l">
              <a:lnSpc>
                <a:spcPct val="100000"/>
              </a:lnSpc>
              <a:spcBef>
                <a:spcPts val="0"/>
              </a:spcBef>
              <a:spcAft>
                <a:spcPts val="0"/>
              </a:spcAft>
              <a:buNone/>
            </a:pPr>
            <a:r>
              <a:rPr b="1" lang="en-US" sz="11450">
                <a:solidFill>
                  <a:srgbClr val="29A8E1"/>
                </a:solidFill>
                <a:latin typeface="Gill Sans"/>
                <a:ea typeface="Gill Sans"/>
                <a:cs typeface="Gill Sans"/>
                <a:sym typeface="Gill Sans"/>
              </a:rPr>
              <a:t>5</a:t>
            </a:r>
            <a:r>
              <a:rPr b="1" baseline="30000" lang="en-US" sz="9975">
                <a:solidFill>
                  <a:srgbClr val="29A8E1"/>
                </a:solidFill>
                <a:latin typeface="Gill Sans"/>
                <a:ea typeface="Gill Sans"/>
                <a:cs typeface="Gill Sans"/>
                <a:sym typeface="Gill Sans"/>
              </a:rPr>
              <a:t>th	</a:t>
            </a:r>
            <a:r>
              <a:rPr b="1" lang="en-US" sz="11450">
                <a:solidFill>
                  <a:srgbClr val="29A8E1"/>
                </a:solidFill>
                <a:latin typeface="Gill Sans"/>
                <a:ea typeface="Gill Sans"/>
                <a:cs typeface="Gill Sans"/>
                <a:sym typeface="Gill Sans"/>
              </a:rPr>
              <a:t>Grade Math</a:t>
            </a:r>
            <a:endParaRPr sz="11450">
              <a:latin typeface="Gill Sans"/>
              <a:ea typeface="Gill Sans"/>
              <a:cs typeface="Gill Sans"/>
              <a:sym typeface="Gill Sans"/>
            </a:endParaRPr>
          </a:p>
        </p:txBody>
      </p:sp>
      <p:pic>
        <p:nvPicPr>
          <p:cNvPr id="46" name="Google Shape;46;p1"/>
          <p:cNvPicPr preferRelativeResize="0"/>
          <p:nvPr/>
        </p:nvPicPr>
        <p:blipFill>
          <a:blip r:embed="rId3">
            <a:alphaModFix/>
          </a:blip>
          <a:stretch>
            <a:fillRect/>
          </a:stretch>
        </p:blipFill>
        <p:spPr>
          <a:xfrm>
            <a:off x="8991163" y="10133600"/>
            <a:ext cx="2426575" cy="649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8" name="Shape 168"/>
        <p:cNvGrpSpPr/>
        <p:nvPr/>
      </p:nvGrpSpPr>
      <p:grpSpPr>
        <a:xfrm>
          <a:off x="0" y="0"/>
          <a:ext cx="0" cy="0"/>
          <a:chOff x="0" y="0"/>
          <a:chExt cx="0" cy="0"/>
        </a:xfrm>
      </p:grpSpPr>
      <p:sp>
        <p:nvSpPr>
          <p:cNvPr id="169" name="Google Shape;169;p10"/>
          <p:cNvSpPr txBox="1"/>
          <p:nvPr>
            <p:ph type="title"/>
          </p:nvPr>
        </p:nvSpPr>
        <p:spPr>
          <a:xfrm>
            <a:off x="636494" y="855917"/>
            <a:ext cx="5951100" cy="1488900"/>
          </a:xfrm>
          <a:prstGeom prst="rect">
            <a:avLst/>
          </a:prstGeom>
          <a:noFill/>
          <a:ln>
            <a:noFill/>
          </a:ln>
        </p:spPr>
        <p:txBody>
          <a:bodyPr anchorCtr="0" anchor="t" bIns="0" lIns="0" spcFirstLastPara="1" rIns="0" wrap="square" tIns="110300">
            <a:spAutoFit/>
          </a:bodyPr>
          <a:lstStyle/>
          <a:p>
            <a:pPr indent="0" lvl="0" marL="12700" rtl="0" algn="l">
              <a:lnSpc>
                <a:spcPct val="118292"/>
              </a:lnSpc>
              <a:spcBef>
                <a:spcPts val="0"/>
              </a:spcBef>
              <a:spcAft>
                <a:spcPts val="0"/>
              </a:spcAft>
              <a:buNone/>
            </a:pPr>
            <a:r>
              <a:rPr lang="en-US">
                <a:latin typeface="Gill Sans"/>
                <a:ea typeface="Gill Sans"/>
                <a:cs typeface="Gill Sans"/>
                <a:sym typeface="Gill Sans"/>
              </a:rPr>
              <a:t>Review</a:t>
            </a:r>
            <a:endParaRPr>
              <a:latin typeface="Gill Sans"/>
              <a:ea typeface="Gill Sans"/>
              <a:cs typeface="Gill Sans"/>
              <a:sym typeface="Gill Sans"/>
            </a:endParaRPr>
          </a:p>
          <a:p>
            <a:pPr indent="0" lvl="0" marL="12700" rtl="0" algn="l">
              <a:lnSpc>
                <a:spcPct val="118292"/>
              </a:lnSpc>
              <a:spcBef>
                <a:spcPts val="0"/>
              </a:spcBef>
              <a:spcAft>
                <a:spcPts val="0"/>
              </a:spcAft>
              <a:buNone/>
            </a:pPr>
            <a:r>
              <a:rPr lang="en-US">
                <a:solidFill>
                  <a:srgbClr val="29A8E1"/>
                </a:solidFill>
                <a:latin typeface="Gill Sans"/>
                <a:ea typeface="Gill Sans"/>
                <a:cs typeface="Gill Sans"/>
                <a:sym typeface="Gill Sans"/>
              </a:rPr>
              <a:t>The 5 Types of Fallacies</a:t>
            </a:r>
            <a:endParaRPr>
              <a:latin typeface="Gill Sans"/>
              <a:ea typeface="Gill Sans"/>
              <a:cs typeface="Gill Sans"/>
              <a:sym typeface="Gill Sans"/>
            </a:endParaRPr>
          </a:p>
        </p:txBody>
      </p:sp>
      <p:sp>
        <p:nvSpPr>
          <p:cNvPr id="170" name="Google Shape;170;p10"/>
          <p:cNvSpPr txBox="1"/>
          <p:nvPr>
            <p:ph idx="12" type="sldNum"/>
          </p:nvPr>
        </p:nvSpPr>
        <p:spPr>
          <a:xfrm>
            <a:off x="19395862" y="10447571"/>
            <a:ext cx="235500" cy="353400"/>
          </a:xfrm>
          <a:prstGeom prst="rect">
            <a:avLst/>
          </a:prstGeom>
          <a:noFill/>
          <a:ln>
            <a:noFill/>
          </a:ln>
        </p:spPr>
        <p:txBody>
          <a:bodyPr anchorCtr="0" anchor="t" bIns="0" lIns="0" spcFirstLastPara="1" rIns="0" wrap="square" tIns="0">
            <a:spAutoFit/>
          </a:bodyPr>
          <a:lstStyle/>
          <a:p>
            <a:pPr indent="0" lvl="0" marL="38100" rtl="0" algn="l">
              <a:lnSpc>
                <a:spcPct val="99782"/>
              </a:lnSpc>
              <a:spcBef>
                <a:spcPts val="0"/>
              </a:spcBef>
              <a:spcAft>
                <a:spcPts val="0"/>
              </a:spcAft>
              <a:buNone/>
            </a:pPr>
            <a:r>
              <a:rPr lang="en-US">
                <a:latin typeface="Gill Sans"/>
                <a:ea typeface="Gill Sans"/>
                <a:cs typeface="Gill Sans"/>
                <a:sym typeface="Gill Sans"/>
              </a:rPr>
              <a:t>9</a:t>
            </a:r>
            <a:endParaRPr>
              <a:latin typeface="Gill Sans"/>
              <a:ea typeface="Gill Sans"/>
              <a:cs typeface="Gill Sans"/>
              <a:sym typeface="Gill Sans"/>
            </a:endParaRPr>
          </a:p>
        </p:txBody>
      </p:sp>
      <p:sp>
        <p:nvSpPr>
          <p:cNvPr id="171" name="Google Shape;171;p10"/>
          <p:cNvSpPr txBox="1"/>
          <p:nvPr/>
        </p:nvSpPr>
        <p:spPr>
          <a:xfrm>
            <a:off x="1584070" y="4371975"/>
            <a:ext cx="3351000" cy="4740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1" lang="en-US" sz="3000">
                <a:solidFill>
                  <a:srgbClr val="29A8E1"/>
                </a:solidFill>
                <a:latin typeface="Gill Sans"/>
                <a:ea typeface="Gill Sans"/>
                <a:cs typeface="Gill Sans"/>
                <a:sym typeface="Gill Sans"/>
              </a:rPr>
              <a:t>Bias</a:t>
            </a:r>
            <a:endParaRPr sz="3000">
              <a:latin typeface="Gill Sans"/>
              <a:ea typeface="Gill Sans"/>
              <a:cs typeface="Gill Sans"/>
              <a:sym typeface="Gill Sans"/>
            </a:endParaRPr>
          </a:p>
        </p:txBody>
      </p:sp>
      <p:sp>
        <p:nvSpPr>
          <p:cNvPr id="172" name="Google Shape;172;p10"/>
          <p:cNvSpPr txBox="1"/>
          <p:nvPr/>
        </p:nvSpPr>
        <p:spPr>
          <a:xfrm>
            <a:off x="1584097" y="6686225"/>
            <a:ext cx="4411200" cy="4740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1" lang="en-US" sz="3000">
                <a:solidFill>
                  <a:srgbClr val="29A8E1"/>
                </a:solidFill>
                <a:latin typeface="Gill Sans"/>
                <a:ea typeface="Gill Sans"/>
                <a:cs typeface="Gill Sans"/>
                <a:sym typeface="Gill Sans"/>
              </a:rPr>
              <a:t>Confirmation bias</a:t>
            </a:r>
            <a:endParaRPr sz="3000">
              <a:latin typeface="Gill Sans"/>
              <a:ea typeface="Gill Sans"/>
              <a:cs typeface="Gill Sans"/>
              <a:sym typeface="Gill Sans"/>
            </a:endParaRPr>
          </a:p>
        </p:txBody>
      </p:sp>
      <p:sp>
        <p:nvSpPr>
          <p:cNvPr id="173" name="Google Shape;173;p10"/>
          <p:cNvSpPr txBox="1"/>
          <p:nvPr/>
        </p:nvSpPr>
        <p:spPr>
          <a:xfrm>
            <a:off x="5908573" y="3900800"/>
            <a:ext cx="3351000" cy="1010700"/>
          </a:xfrm>
          <a:prstGeom prst="rect">
            <a:avLst/>
          </a:prstGeom>
          <a:noFill/>
          <a:ln>
            <a:noFill/>
          </a:ln>
        </p:spPr>
        <p:txBody>
          <a:bodyPr anchorCtr="0" anchor="t" bIns="0" lIns="0" spcFirstLastPara="1" rIns="0" wrap="square" tIns="12050">
            <a:spAutoFit/>
          </a:bodyPr>
          <a:lstStyle/>
          <a:p>
            <a:pPr indent="0" lvl="0" marL="12700" rtl="0" algn="l">
              <a:lnSpc>
                <a:spcPct val="116212"/>
              </a:lnSpc>
              <a:spcBef>
                <a:spcPts val="0"/>
              </a:spcBef>
              <a:spcAft>
                <a:spcPts val="0"/>
              </a:spcAft>
              <a:buNone/>
            </a:pPr>
            <a:r>
              <a:rPr b="1" lang="en-US" sz="3000">
                <a:solidFill>
                  <a:srgbClr val="29A8E1"/>
                </a:solidFill>
                <a:latin typeface="Gill Sans"/>
                <a:ea typeface="Gill Sans"/>
                <a:cs typeface="Gill Sans"/>
                <a:sym typeface="Gill Sans"/>
              </a:rPr>
              <a:t>Correlation</a:t>
            </a:r>
            <a:endParaRPr sz="3000">
              <a:latin typeface="Gill Sans"/>
              <a:ea typeface="Gill Sans"/>
              <a:cs typeface="Gill Sans"/>
              <a:sym typeface="Gill Sans"/>
            </a:endParaRPr>
          </a:p>
          <a:p>
            <a:pPr indent="0" lvl="0" marL="12700" rtl="0" algn="l">
              <a:lnSpc>
                <a:spcPct val="116212"/>
              </a:lnSpc>
              <a:spcBef>
                <a:spcPts val="0"/>
              </a:spcBef>
              <a:spcAft>
                <a:spcPts val="0"/>
              </a:spcAft>
              <a:buNone/>
            </a:pPr>
            <a:r>
              <a:rPr b="1" lang="en-US" sz="3000">
                <a:solidFill>
                  <a:srgbClr val="29A8E1"/>
                </a:solidFill>
                <a:latin typeface="Gill Sans"/>
                <a:ea typeface="Gill Sans"/>
                <a:cs typeface="Gill Sans"/>
                <a:sym typeface="Gill Sans"/>
              </a:rPr>
              <a:t>is not causation</a:t>
            </a:r>
            <a:endParaRPr sz="3000">
              <a:latin typeface="Gill Sans"/>
              <a:ea typeface="Gill Sans"/>
              <a:cs typeface="Gill Sans"/>
              <a:sym typeface="Gill Sans"/>
            </a:endParaRPr>
          </a:p>
        </p:txBody>
      </p:sp>
      <p:sp>
        <p:nvSpPr>
          <p:cNvPr id="174" name="Google Shape;174;p10"/>
          <p:cNvSpPr txBox="1"/>
          <p:nvPr/>
        </p:nvSpPr>
        <p:spPr>
          <a:xfrm>
            <a:off x="10233048" y="4371975"/>
            <a:ext cx="3407400" cy="4740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1" lang="en-US" sz="3000">
                <a:solidFill>
                  <a:srgbClr val="29A8E1"/>
                </a:solidFill>
                <a:latin typeface="Gill Sans"/>
                <a:ea typeface="Gill Sans"/>
                <a:cs typeface="Gill Sans"/>
                <a:sym typeface="Gill Sans"/>
              </a:rPr>
              <a:t>Random chance</a:t>
            </a:r>
            <a:endParaRPr sz="3000">
              <a:latin typeface="Gill Sans"/>
              <a:ea typeface="Gill Sans"/>
              <a:cs typeface="Gill Sans"/>
              <a:sym typeface="Gill Sans"/>
            </a:endParaRPr>
          </a:p>
        </p:txBody>
      </p:sp>
      <p:sp>
        <p:nvSpPr>
          <p:cNvPr id="175" name="Google Shape;175;p10"/>
          <p:cNvSpPr txBox="1"/>
          <p:nvPr/>
        </p:nvSpPr>
        <p:spPr>
          <a:xfrm>
            <a:off x="14557523" y="4371975"/>
            <a:ext cx="4705800" cy="4740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1" lang="en-US" sz="3000">
                <a:solidFill>
                  <a:srgbClr val="29A8E1"/>
                </a:solidFill>
                <a:latin typeface="Gill Sans"/>
                <a:ea typeface="Gill Sans"/>
                <a:cs typeface="Gill Sans"/>
                <a:sym typeface="Gill Sans"/>
              </a:rPr>
              <a:t>Lack of control group</a:t>
            </a:r>
            <a:endParaRPr sz="3000">
              <a:latin typeface="Gill Sans"/>
              <a:ea typeface="Gill Sans"/>
              <a:cs typeface="Gill Sans"/>
              <a:sym typeface="Gill Sans"/>
            </a:endParaRPr>
          </a:p>
        </p:txBody>
      </p:sp>
      <p:sp>
        <p:nvSpPr>
          <p:cNvPr id="176" name="Google Shape;176;p10"/>
          <p:cNvSpPr/>
          <p:nvPr/>
        </p:nvSpPr>
        <p:spPr>
          <a:xfrm>
            <a:off x="1596812" y="6201379"/>
            <a:ext cx="3350895" cy="0"/>
          </a:xfrm>
          <a:custGeom>
            <a:rect b="b" l="l" r="r" t="t"/>
            <a:pathLst>
              <a:path extrusionOk="0" h="120000" w="3350895">
                <a:moveTo>
                  <a:pt x="0" y="0"/>
                </a:moveTo>
                <a:lnTo>
                  <a:pt x="3350681" y="0"/>
                </a:lnTo>
              </a:path>
            </a:pathLst>
          </a:custGeom>
          <a:noFill/>
          <a:ln cap="flat" cmpd="sng" w="31400">
            <a:solidFill>
              <a:srgbClr val="29A8E1"/>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latin typeface="Gill Sans"/>
              <a:ea typeface="Gill Sans"/>
              <a:cs typeface="Gill Sans"/>
              <a:sym typeface="Gill Sans"/>
            </a:endParaRPr>
          </a:p>
        </p:txBody>
      </p:sp>
      <p:sp>
        <p:nvSpPr>
          <p:cNvPr id="177" name="Google Shape;177;p10"/>
          <p:cNvSpPr/>
          <p:nvPr/>
        </p:nvSpPr>
        <p:spPr>
          <a:xfrm>
            <a:off x="1596812" y="7374118"/>
            <a:ext cx="3350895" cy="0"/>
          </a:xfrm>
          <a:custGeom>
            <a:rect b="b" l="l" r="r" t="t"/>
            <a:pathLst>
              <a:path extrusionOk="0" h="120000" w="3350895">
                <a:moveTo>
                  <a:pt x="0" y="0"/>
                </a:moveTo>
                <a:lnTo>
                  <a:pt x="3350681" y="0"/>
                </a:lnTo>
              </a:path>
            </a:pathLst>
          </a:custGeom>
          <a:noFill/>
          <a:ln cap="flat" cmpd="sng" w="31400">
            <a:solidFill>
              <a:srgbClr val="29A8E1"/>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latin typeface="Gill Sans"/>
              <a:ea typeface="Gill Sans"/>
              <a:cs typeface="Gill Sans"/>
              <a:sym typeface="Gill Sans"/>
            </a:endParaRPr>
          </a:p>
        </p:txBody>
      </p:sp>
      <p:sp>
        <p:nvSpPr>
          <p:cNvPr id="178" name="Google Shape;178;p10"/>
          <p:cNvSpPr/>
          <p:nvPr/>
        </p:nvSpPr>
        <p:spPr>
          <a:xfrm>
            <a:off x="1596812" y="5028639"/>
            <a:ext cx="3350895" cy="0"/>
          </a:xfrm>
          <a:custGeom>
            <a:rect b="b" l="l" r="r" t="t"/>
            <a:pathLst>
              <a:path extrusionOk="0" h="120000" w="3350895">
                <a:moveTo>
                  <a:pt x="0" y="0"/>
                </a:moveTo>
                <a:lnTo>
                  <a:pt x="3350681" y="0"/>
                </a:lnTo>
              </a:path>
            </a:pathLst>
          </a:custGeom>
          <a:noFill/>
          <a:ln cap="flat" cmpd="sng" w="31400">
            <a:solidFill>
              <a:srgbClr val="29A8E1"/>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latin typeface="Gill Sans"/>
              <a:ea typeface="Gill Sans"/>
              <a:cs typeface="Gill Sans"/>
              <a:sym typeface="Gill Sans"/>
            </a:endParaRPr>
          </a:p>
        </p:txBody>
      </p:sp>
      <p:sp>
        <p:nvSpPr>
          <p:cNvPr id="179" name="Google Shape;179;p10"/>
          <p:cNvSpPr/>
          <p:nvPr/>
        </p:nvSpPr>
        <p:spPr>
          <a:xfrm>
            <a:off x="5921287" y="5028639"/>
            <a:ext cx="3350895" cy="0"/>
          </a:xfrm>
          <a:custGeom>
            <a:rect b="b" l="l" r="r" t="t"/>
            <a:pathLst>
              <a:path extrusionOk="0" h="120000" w="3350895">
                <a:moveTo>
                  <a:pt x="0" y="0"/>
                </a:moveTo>
                <a:lnTo>
                  <a:pt x="3350681" y="0"/>
                </a:lnTo>
              </a:path>
            </a:pathLst>
          </a:custGeom>
          <a:noFill/>
          <a:ln cap="flat" cmpd="sng" w="31400">
            <a:solidFill>
              <a:srgbClr val="29A8E1"/>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latin typeface="Gill Sans"/>
              <a:ea typeface="Gill Sans"/>
              <a:cs typeface="Gill Sans"/>
              <a:sym typeface="Gill Sans"/>
            </a:endParaRPr>
          </a:p>
        </p:txBody>
      </p:sp>
      <p:sp>
        <p:nvSpPr>
          <p:cNvPr id="180" name="Google Shape;180;p10"/>
          <p:cNvSpPr/>
          <p:nvPr/>
        </p:nvSpPr>
        <p:spPr>
          <a:xfrm>
            <a:off x="10245762" y="5028639"/>
            <a:ext cx="3350894" cy="0"/>
          </a:xfrm>
          <a:custGeom>
            <a:rect b="b" l="l" r="r" t="t"/>
            <a:pathLst>
              <a:path extrusionOk="0" h="120000" w="3350894">
                <a:moveTo>
                  <a:pt x="0" y="0"/>
                </a:moveTo>
                <a:lnTo>
                  <a:pt x="3350681" y="0"/>
                </a:lnTo>
              </a:path>
            </a:pathLst>
          </a:custGeom>
          <a:noFill/>
          <a:ln cap="flat" cmpd="sng" w="31400">
            <a:solidFill>
              <a:srgbClr val="29A8E1"/>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latin typeface="Gill Sans"/>
              <a:ea typeface="Gill Sans"/>
              <a:cs typeface="Gill Sans"/>
              <a:sym typeface="Gill Sans"/>
            </a:endParaRPr>
          </a:p>
        </p:txBody>
      </p:sp>
      <p:sp>
        <p:nvSpPr>
          <p:cNvPr id="181" name="Google Shape;181;p10"/>
          <p:cNvSpPr/>
          <p:nvPr/>
        </p:nvSpPr>
        <p:spPr>
          <a:xfrm>
            <a:off x="14565003" y="5028639"/>
            <a:ext cx="3942715" cy="0"/>
          </a:xfrm>
          <a:custGeom>
            <a:rect b="b" l="l" r="r" t="t"/>
            <a:pathLst>
              <a:path extrusionOk="0" h="120000" w="3942715">
                <a:moveTo>
                  <a:pt x="0" y="0"/>
                </a:moveTo>
                <a:lnTo>
                  <a:pt x="3942286" y="0"/>
                </a:lnTo>
              </a:path>
            </a:pathLst>
          </a:custGeom>
          <a:noFill/>
          <a:ln cap="flat" cmpd="sng" w="31400">
            <a:solidFill>
              <a:srgbClr val="29A8E1"/>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latin typeface="Gill Sans"/>
              <a:ea typeface="Gill Sans"/>
              <a:cs typeface="Gill Sans"/>
              <a:sym typeface="Gill Sans"/>
            </a:endParaRPr>
          </a:p>
        </p:txBody>
      </p:sp>
      <p:sp>
        <p:nvSpPr>
          <p:cNvPr id="182" name="Google Shape;182;p10"/>
          <p:cNvSpPr txBox="1"/>
          <p:nvPr>
            <p:ph idx="11" type="ftr"/>
          </p:nvPr>
        </p:nvSpPr>
        <p:spPr>
          <a:xfrm>
            <a:off x="542256" y="10447571"/>
            <a:ext cx="1944900" cy="353400"/>
          </a:xfrm>
          <a:prstGeom prst="rect">
            <a:avLst/>
          </a:prstGeom>
          <a:noFill/>
          <a:ln>
            <a:noFill/>
          </a:ln>
        </p:spPr>
        <p:txBody>
          <a:bodyPr anchorCtr="0" anchor="t" bIns="0" lIns="0" spcFirstLastPara="1" rIns="0" wrap="square" tIns="0">
            <a:spAutoFit/>
          </a:bodyPr>
          <a:lstStyle/>
          <a:p>
            <a:pPr indent="0" lvl="0" marL="12700" rtl="0" algn="l">
              <a:lnSpc>
                <a:spcPct val="99782"/>
              </a:lnSpc>
              <a:spcBef>
                <a:spcPts val="0"/>
              </a:spcBef>
              <a:spcAft>
                <a:spcPts val="0"/>
              </a:spcAft>
              <a:buNone/>
            </a:pPr>
            <a:r>
              <a:rPr lang="en-US">
                <a:latin typeface="Gill Sans"/>
                <a:ea typeface="Gill Sans"/>
                <a:cs typeface="Gill Sans"/>
                <a:sym typeface="Gill Sans"/>
              </a:rPr>
              <a:t>5th Grade Math</a:t>
            </a:r>
            <a:endParaRPr>
              <a:latin typeface="Gill Sans"/>
              <a:ea typeface="Gill Sans"/>
              <a:cs typeface="Gill Sans"/>
              <a:sym typeface="Gill Sans"/>
            </a:endParaRPr>
          </a:p>
        </p:txBody>
      </p:sp>
      <p:sp>
        <p:nvSpPr>
          <p:cNvPr id="183" name="Google Shape;183;p10"/>
          <p:cNvSpPr txBox="1"/>
          <p:nvPr/>
        </p:nvSpPr>
        <p:spPr>
          <a:xfrm>
            <a:off x="1584075" y="5442850"/>
            <a:ext cx="3867300" cy="646500"/>
          </a:xfrm>
          <a:prstGeom prst="rect">
            <a:avLst/>
          </a:prstGeom>
          <a:noFill/>
          <a:ln>
            <a:noFill/>
          </a:ln>
        </p:spPr>
        <p:txBody>
          <a:bodyPr anchorCtr="0" anchor="t" bIns="91425" lIns="91425" spcFirstLastPara="1" rIns="91425" wrap="square" tIns="91425">
            <a:spAutoFit/>
          </a:bodyPr>
          <a:lstStyle/>
          <a:p>
            <a:pPr indent="0" lvl="0" marL="12700" rtl="0" algn="l">
              <a:spcBef>
                <a:spcPts val="0"/>
              </a:spcBef>
              <a:spcAft>
                <a:spcPts val="0"/>
              </a:spcAft>
              <a:buNone/>
            </a:pPr>
            <a:r>
              <a:rPr b="1" lang="en-US" sz="3000">
                <a:solidFill>
                  <a:srgbClr val="29A8E1"/>
                </a:solidFill>
                <a:latin typeface="Gill Sans"/>
                <a:ea typeface="Gill Sans"/>
                <a:cs typeface="Gill Sans"/>
                <a:sym typeface="Gill Sans"/>
              </a:rPr>
              <a:t>Experimenter bias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7" name="Shape 187"/>
        <p:cNvGrpSpPr/>
        <p:nvPr/>
      </p:nvGrpSpPr>
      <p:grpSpPr>
        <a:xfrm>
          <a:off x="0" y="0"/>
          <a:ext cx="0" cy="0"/>
          <a:chOff x="0" y="0"/>
          <a:chExt cx="0" cy="0"/>
        </a:xfrm>
      </p:grpSpPr>
      <p:pic>
        <p:nvPicPr>
          <p:cNvPr id="188" name="Google Shape;188;p11"/>
          <p:cNvPicPr preferRelativeResize="0"/>
          <p:nvPr/>
        </p:nvPicPr>
        <p:blipFill>
          <a:blip r:embed="rId3">
            <a:alphaModFix/>
          </a:blip>
          <a:stretch>
            <a:fillRect/>
          </a:stretch>
        </p:blipFill>
        <p:spPr>
          <a:xfrm>
            <a:off x="8838750" y="5330125"/>
            <a:ext cx="2426575" cy="649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2"/>
          <p:cNvSpPr txBox="1"/>
          <p:nvPr>
            <p:ph type="title"/>
          </p:nvPr>
        </p:nvSpPr>
        <p:spPr>
          <a:xfrm>
            <a:off x="636494" y="855917"/>
            <a:ext cx="5951100" cy="742500"/>
          </a:xfrm>
          <a:prstGeom prst="rect">
            <a:avLst/>
          </a:prstGeom>
          <a:noFill/>
          <a:ln>
            <a:noFill/>
          </a:ln>
        </p:spPr>
        <p:txBody>
          <a:bodyPr anchorCtr="0" anchor="t" bIns="0" lIns="0" spcFirstLastPara="1" rIns="0" wrap="square" tIns="110300">
            <a:spAutoFit/>
          </a:bodyPr>
          <a:lstStyle/>
          <a:p>
            <a:pPr indent="0" lvl="0" marL="12700" rtl="0" algn="l">
              <a:lnSpc>
                <a:spcPct val="100000"/>
              </a:lnSpc>
              <a:spcBef>
                <a:spcPts val="0"/>
              </a:spcBef>
              <a:spcAft>
                <a:spcPts val="0"/>
              </a:spcAft>
              <a:buNone/>
            </a:pPr>
            <a:r>
              <a:rPr lang="en-US">
                <a:solidFill>
                  <a:srgbClr val="FFFFFF"/>
                </a:solidFill>
                <a:latin typeface="Gill Sans"/>
                <a:ea typeface="Gill Sans"/>
                <a:cs typeface="Gill Sans"/>
                <a:sym typeface="Gill Sans"/>
              </a:rPr>
              <a:t>Objectives</a:t>
            </a:r>
            <a:endParaRPr>
              <a:latin typeface="Gill Sans"/>
              <a:ea typeface="Gill Sans"/>
              <a:cs typeface="Gill Sans"/>
              <a:sym typeface="Gill Sans"/>
            </a:endParaRPr>
          </a:p>
        </p:txBody>
      </p:sp>
      <p:sp>
        <p:nvSpPr>
          <p:cNvPr id="52" name="Google Shape;52;p2"/>
          <p:cNvSpPr txBox="1"/>
          <p:nvPr/>
        </p:nvSpPr>
        <p:spPr>
          <a:xfrm>
            <a:off x="542256" y="10374275"/>
            <a:ext cx="1944900" cy="368100"/>
          </a:xfrm>
          <a:prstGeom prst="rect">
            <a:avLst/>
          </a:prstGeom>
          <a:noFill/>
          <a:ln>
            <a:noFill/>
          </a:ln>
        </p:spPr>
        <p:txBody>
          <a:bodyPr anchorCtr="0" anchor="t" bIns="0" lIns="0" spcFirstLastPara="1" rIns="0" wrap="square" tIns="13950">
            <a:spAutoFit/>
          </a:bodyPr>
          <a:lstStyle/>
          <a:p>
            <a:pPr indent="0" lvl="0" marL="12700" rtl="0" algn="l">
              <a:lnSpc>
                <a:spcPct val="100000"/>
              </a:lnSpc>
              <a:spcBef>
                <a:spcPts val="0"/>
              </a:spcBef>
              <a:spcAft>
                <a:spcPts val="0"/>
              </a:spcAft>
              <a:buNone/>
            </a:pPr>
            <a:r>
              <a:rPr lang="en-US" sz="2300">
                <a:solidFill>
                  <a:srgbClr val="FFFFFF"/>
                </a:solidFill>
                <a:latin typeface="Gill Sans"/>
                <a:ea typeface="Gill Sans"/>
                <a:cs typeface="Gill Sans"/>
                <a:sym typeface="Gill Sans"/>
              </a:rPr>
              <a:t>5th Grade Math</a:t>
            </a:r>
            <a:endParaRPr sz="2300">
              <a:latin typeface="Gill Sans"/>
              <a:ea typeface="Gill Sans"/>
              <a:cs typeface="Gill Sans"/>
              <a:sym typeface="Gill Sans"/>
            </a:endParaRPr>
          </a:p>
        </p:txBody>
      </p:sp>
      <p:sp>
        <p:nvSpPr>
          <p:cNvPr id="53" name="Google Shape;53;p2"/>
          <p:cNvSpPr txBox="1"/>
          <p:nvPr/>
        </p:nvSpPr>
        <p:spPr>
          <a:xfrm>
            <a:off x="2060535" y="4528422"/>
            <a:ext cx="5992500" cy="3622200"/>
          </a:xfrm>
          <a:prstGeom prst="rect">
            <a:avLst/>
          </a:prstGeom>
          <a:noFill/>
          <a:ln>
            <a:noFill/>
          </a:ln>
        </p:spPr>
        <p:txBody>
          <a:bodyPr anchorCtr="0" anchor="t" bIns="0" lIns="0" spcFirstLastPara="1" rIns="0" wrap="square" tIns="47625">
            <a:spAutoFit/>
          </a:bodyPr>
          <a:lstStyle/>
          <a:p>
            <a:pPr indent="0" lvl="0" marL="12700" marR="5080" rtl="0" algn="l">
              <a:lnSpc>
                <a:spcPct val="116585"/>
              </a:lnSpc>
              <a:spcBef>
                <a:spcPts val="0"/>
              </a:spcBef>
              <a:spcAft>
                <a:spcPts val="0"/>
              </a:spcAft>
              <a:buNone/>
            </a:pPr>
            <a:r>
              <a:rPr lang="en-US" sz="4100">
                <a:solidFill>
                  <a:srgbClr val="FFFFFF"/>
                </a:solidFill>
                <a:latin typeface="Gill Sans"/>
                <a:ea typeface="Gill Sans"/>
                <a:cs typeface="Gill Sans"/>
                <a:sym typeface="Gill Sans"/>
              </a:rPr>
              <a:t>The students will be able to identify the type of bias or other fallacy in a math example by using critical thinking skills.</a:t>
            </a:r>
            <a:endParaRPr sz="4100">
              <a:latin typeface="Gill Sans"/>
              <a:ea typeface="Gill Sans"/>
              <a:cs typeface="Gill Sans"/>
              <a:sym typeface="Gill Sans"/>
            </a:endParaRPr>
          </a:p>
        </p:txBody>
      </p:sp>
      <p:sp>
        <p:nvSpPr>
          <p:cNvPr id="54" name="Google Shape;54;p2"/>
          <p:cNvSpPr txBox="1"/>
          <p:nvPr/>
        </p:nvSpPr>
        <p:spPr>
          <a:xfrm>
            <a:off x="11411036" y="4528422"/>
            <a:ext cx="5992500" cy="2150100"/>
          </a:xfrm>
          <a:prstGeom prst="rect">
            <a:avLst/>
          </a:prstGeom>
          <a:noFill/>
          <a:ln>
            <a:noFill/>
          </a:ln>
        </p:spPr>
        <p:txBody>
          <a:bodyPr anchorCtr="0" anchor="t" bIns="0" lIns="0" spcFirstLastPara="1" rIns="0" wrap="square" tIns="46975">
            <a:spAutoFit/>
          </a:bodyPr>
          <a:lstStyle/>
          <a:p>
            <a:pPr indent="0" lvl="0" marL="12700" marR="5080" rtl="0" algn="just">
              <a:lnSpc>
                <a:spcPct val="116585"/>
              </a:lnSpc>
              <a:spcBef>
                <a:spcPts val="0"/>
              </a:spcBef>
              <a:spcAft>
                <a:spcPts val="0"/>
              </a:spcAft>
              <a:buNone/>
            </a:pPr>
            <a:r>
              <a:rPr lang="en-US" sz="4100">
                <a:solidFill>
                  <a:srgbClr val="FFFFFF"/>
                </a:solidFill>
                <a:latin typeface="Gill Sans"/>
                <a:ea typeface="Gill Sans"/>
                <a:cs typeface="Gill Sans"/>
                <a:sym typeface="Gill Sans"/>
              </a:rPr>
              <a:t>The students will be able to explain why this example is biased or contains a fallacy.</a:t>
            </a:r>
            <a:endParaRPr sz="4100">
              <a:latin typeface="Gill Sans"/>
              <a:ea typeface="Gill Sans"/>
              <a:cs typeface="Gill Sans"/>
              <a:sym typeface="Gill Sans"/>
            </a:endParaRPr>
          </a:p>
        </p:txBody>
      </p:sp>
      <p:sp>
        <p:nvSpPr>
          <p:cNvPr id="55" name="Google Shape;55;p2"/>
          <p:cNvSpPr/>
          <p:nvPr/>
        </p:nvSpPr>
        <p:spPr>
          <a:xfrm>
            <a:off x="2073235" y="4296046"/>
            <a:ext cx="6594475" cy="0"/>
          </a:xfrm>
          <a:custGeom>
            <a:rect b="b" l="l" r="r" t="t"/>
            <a:pathLst>
              <a:path extrusionOk="0" h="120000" w="6594475">
                <a:moveTo>
                  <a:pt x="0" y="0"/>
                </a:moveTo>
                <a:lnTo>
                  <a:pt x="6594298" y="0"/>
                </a:lnTo>
              </a:path>
            </a:pathLst>
          </a:custGeom>
          <a:noFill/>
          <a:ln cap="flat" cmpd="sng" w="31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latin typeface="Gill Sans"/>
              <a:ea typeface="Gill Sans"/>
              <a:cs typeface="Gill Sans"/>
              <a:sym typeface="Gill Sans"/>
            </a:endParaRPr>
          </a:p>
        </p:txBody>
      </p:sp>
      <p:sp>
        <p:nvSpPr>
          <p:cNvPr id="56" name="Google Shape;56;p2"/>
          <p:cNvSpPr/>
          <p:nvPr/>
        </p:nvSpPr>
        <p:spPr>
          <a:xfrm>
            <a:off x="11423736" y="4296046"/>
            <a:ext cx="6594475" cy="0"/>
          </a:xfrm>
          <a:custGeom>
            <a:rect b="b" l="l" r="r" t="t"/>
            <a:pathLst>
              <a:path extrusionOk="0" h="120000" w="6594475">
                <a:moveTo>
                  <a:pt x="0" y="0"/>
                </a:moveTo>
                <a:lnTo>
                  <a:pt x="6594298" y="0"/>
                </a:lnTo>
              </a:path>
            </a:pathLst>
          </a:custGeom>
          <a:noFill/>
          <a:ln cap="flat" cmpd="sng" w="31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latin typeface="Gill Sans"/>
              <a:ea typeface="Gill Sans"/>
              <a:cs typeface="Gill Sans"/>
              <a:sym typeface="Gill Sans"/>
            </a:endParaRPr>
          </a:p>
        </p:txBody>
      </p:sp>
      <p:sp>
        <p:nvSpPr>
          <p:cNvPr id="57" name="Google Shape;57;p2"/>
          <p:cNvSpPr txBox="1"/>
          <p:nvPr/>
        </p:nvSpPr>
        <p:spPr>
          <a:xfrm>
            <a:off x="19331511" y="10365025"/>
            <a:ext cx="261900" cy="378300"/>
          </a:xfrm>
          <a:prstGeom prst="rect">
            <a:avLst/>
          </a:prstGeom>
          <a:noFill/>
          <a:ln>
            <a:noFill/>
          </a:ln>
        </p:spPr>
        <p:txBody>
          <a:bodyPr anchorCtr="0" anchor="t" bIns="0" lIns="0" spcFirstLastPara="1" rIns="0" wrap="square" tIns="16500">
            <a:spAutoFit/>
          </a:bodyPr>
          <a:lstStyle/>
          <a:p>
            <a:pPr indent="0" lvl="0" marL="0" rtl="0" algn="l">
              <a:lnSpc>
                <a:spcPct val="100000"/>
              </a:lnSpc>
              <a:spcBef>
                <a:spcPts val="0"/>
              </a:spcBef>
              <a:spcAft>
                <a:spcPts val="0"/>
              </a:spcAft>
              <a:buNone/>
            </a:pPr>
            <a:r>
              <a:rPr lang="en-US" sz="2350">
                <a:solidFill>
                  <a:srgbClr val="FFFFFF"/>
                </a:solidFill>
                <a:latin typeface="Gill Sans"/>
                <a:ea typeface="Gill Sans"/>
                <a:cs typeface="Gill Sans"/>
                <a:sym typeface="Gill Sans"/>
              </a:rPr>
              <a:t>1</a:t>
            </a:r>
            <a:endParaRPr sz="2300">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1" name="Shape 61"/>
        <p:cNvGrpSpPr/>
        <p:nvPr/>
      </p:nvGrpSpPr>
      <p:grpSpPr>
        <a:xfrm>
          <a:off x="0" y="0"/>
          <a:ext cx="0" cy="0"/>
          <a:chOff x="0" y="0"/>
          <a:chExt cx="0" cy="0"/>
        </a:xfrm>
      </p:grpSpPr>
      <p:sp>
        <p:nvSpPr>
          <p:cNvPr id="62" name="Google Shape;62;p3"/>
          <p:cNvSpPr txBox="1"/>
          <p:nvPr>
            <p:ph type="title"/>
          </p:nvPr>
        </p:nvSpPr>
        <p:spPr>
          <a:xfrm>
            <a:off x="636494" y="855917"/>
            <a:ext cx="5951100" cy="742500"/>
          </a:xfrm>
          <a:prstGeom prst="rect">
            <a:avLst/>
          </a:prstGeom>
          <a:noFill/>
          <a:ln>
            <a:noFill/>
          </a:ln>
        </p:spPr>
        <p:txBody>
          <a:bodyPr anchorCtr="0" anchor="t" bIns="0" lIns="0" spcFirstLastPara="1" rIns="0" wrap="square" tIns="110300">
            <a:spAutoFit/>
          </a:bodyPr>
          <a:lstStyle/>
          <a:p>
            <a:pPr indent="0" lvl="0" marL="12700" rtl="0" algn="l">
              <a:lnSpc>
                <a:spcPct val="100000"/>
              </a:lnSpc>
              <a:spcBef>
                <a:spcPts val="0"/>
              </a:spcBef>
              <a:spcAft>
                <a:spcPts val="0"/>
              </a:spcAft>
              <a:buNone/>
            </a:pPr>
            <a:r>
              <a:rPr lang="en-US">
                <a:latin typeface="Gill Sans"/>
                <a:ea typeface="Gill Sans"/>
                <a:cs typeface="Gill Sans"/>
                <a:sym typeface="Gill Sans"/>
              </a:rPr>
              <a:t>The 5 Types of Fallacies</a:t>
            </a:r>
            <a:endParaRPr>
              <a:latin typeface="Gill Sans"/>
              <a:ea typeface="Gill Sans"/>
              <a:cs typeface="Gill Sans"/>
              <a:sym typeface="Gill Sans"/>
            </a:endParaRPr>
          </a:p>
        </p:txBody>
      </p:sp>
      <p:sp>
        <p:nvSpPr>
          <p:cNvPr id="63" name="Google Shape;63;p3"/>
          <p:cNvSpPr txBox="1"/>
          <p:nvPr/>
        </p:nvSpPr>
        <p:spPr>
          <a:xfrm>
            <a:off x="1584070" y="4371975"/>
            <a:ext cx="3351000" cy="4740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1" lang="en-US" sz="3000">
                <a:solidFill>
                  <a:srgbClr val="29A8E1"/>
                </a:solidFill>
                <a:latin typeface="Gill Sans"/>
                <a:ea typeface="Gill Sans"/>
                <a:cs typeface="Gill Sans"/>
                <a:sym typeface="Gill Sans"/>
              </a:rPr>
              <a:t>Bias</a:t>
            </a:r>
            <a:endParaRPr sz="3000">
              <a:latin typeface="Gill Sans"/>
              <a:ea typeface="Gill Sans"/>
              <a:cs typeface="Gill Sans"/>
              <a:sym typeface="Gill Sans"/>
            </a:endParaRPr>
          </a:p>
        </p:txBody>
      </p:sp>
      <p:sp>
        <p:nvSpPr>
          <p:cNvPr id="64" name="Google Shape;64;p3"/>
          <p:cNvSpPr txBox="1"/>
          <p:nvPr/>
        </p:nvSpPr>
        <p:spPr>
          <a:xfrm>
            <a:off x="1584097" y="6686225"/>
            <a:ext cx="4411200" cy="4740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1" lang="en-US" sz="3000">
                <a:solidFill>
                  <a:srgbClr val="29A8E1"/>
                </a:solidFill>
                <a:latin typeface="Gill Sans"/>
                <a:ea typeface="Gill Sans"/>
                <a:cs typeface="Gill Sans"/>
                <a:sym typeface="Gill Sans"/>
              </a:rPr>
              <a:t>Confirmation bias</a:t>
            </a:r>
            <a:endParaRPr sz="3000">
              <a:latin typeface="Gill Sans"/>
              <a:ea typeface="Gill Sans"/>
              <a:cs typeface="Gill Sans"/>
              <a:sym typeface="Gill Sans"/>
            </a:endParaRPr>
          </a:p>
        </p:txBody>
      </p:sp>
      <p:sp>
        <p:nvSpPr>
          <p:cNvPr id="65" name="Google Shape;65;p3"/>
          <p:cNvSpPr txBox="1"/>
          <p:nvPr/>
        </p:nvSpPr>
        <p:spPr>
          <a:xfrm>
            <a:off x="5908573" y="3900800"/>
            <a:ext cx="3351000" cy="1010700"/>
          </a:xfrm>
          <a:prstGeom prst="rect">
            <a:avLst/>
          </a:prstGeom>
          <a:noFill/>
          <a:ln>
            <a:noFill/>
          </a:ln>
        </p:spPr>
        <p:txBody>
          <a:bodyPr anchorCtr="0" anchor="t" bIns="0" lIns="0" spcFirstLastPara="1" rIns="0" wrap="square" tIns="12050">
            <a:spAutoFit/>
          </a:bodyPr>
          <a:lstStyle/>
          <a:p>
            <a:pPr indent="0" lvl="0" marL="12700" rtl="0" algn="l">
              <a:lnSpc>
                <a:spcPct val="116212"/>
              </a:lnSpc>
              <a:spcBef>
                <a:spcPts val="0"/>
              </a:spcBef>
              <a:spcAft>
                <a:spcPts val="0"/>
              </a:spcAft>
              <a:buNone/>
            </a:pPr>
            <a:r>
              <a:rPr b="1" lang="en-US" sz="3000">
                <a:solidFill>
                  <a:srgbClr val="29A8E1"/>
                </a:solidFill>
                <a:latin typeface="Gill Sans"/>
                <a:ea typeface="Gill Sans"/>
                <a:cs typeface="Gill Sans"/>
                <a:sym typeface="Gill Sans"/>
              </a:rPr>
              <a:t>Correlation</a:t>
            </a:r>
            <a:endParaRPr sz="3000">
              <a:latin typeface="Gill Sans"/>
              <a:ea typeface="Gill Sans"/>
              <a:cs typeface="Gill Sans"/>
              <a:sym typeface="Gill Sans"/>
            </a:endParaRPr>
          </a:p>
          <a:p>
            <a:pPr indent="0" lvl="0" marL="12700" rtl="0" algn="l">
              <a:lnSpc>
                <a:spcPct val="116212"/>
              </a:lnSpc>
              <a:spcBef>
                <a:spcPts val="0"/>
              </a:spcBef>
              <a:spcAft>
                <a:spcPts val="0"/>
              </a:spcAft>
              <a:buNone/>
            </a:pPr>
            <a:r>
              <a:rPr b="1" lang="en-US" sz="3000">
                <a:solidFill>
                  <a:srgbClr val="29A8E1"/>
                </a:solidFill>
                <a:latin typeface="Gill Sans"/>
                <a:ea typeface="Gill Sans"/>
                <a:cs typeface="Gill Sans"/>
                <a:sym typeface="Gill Sans"/>
              </a:rPr>
              <a:t>is not causation</a:t>
            </a:r>
            <a:endParaRPr sz="3000">
              <a:latin typeface="Gill Sans"/>
              <a:ea typeface="Gill Sans"/>
              <a:cs typeface="Gill Sans"/>
              <a:sym typeface="Gill Sans"/>
            </a:endParaRPr>
          </a:p>
        </p:txBody>
      </p:sp>
      <p:sp>
        <p:nvSpPr>
          <p:cNvPr id="66" name="Google Shape;66;p3"/>
          <p:cNvSpPr txBox="1"/>
          <p:nvPr/>
        </p:nvSpPr>
        <p:spPr>
          <a:xfrm>
            <a:off x="10233048" y="4371975"/>
            <a:ext cx="3407400" cy="4740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1" lang="en-US" sz="3000">
                <a:solidFill>
                  <a:srgbClr val="29A8E1"/>
                </a:solidFill>
                <a:latin typeface="Gill Sans"/>
                <a:ea typeface="Gill Sans"/>
                <a:cs typeface="Gill Sans"/>
                <a:sym typeface="Gill Sans"/>
              </a:rPr>
              <a:t>Random chance</a:t>
            </a:r>
            <a:endParaRPr sz="3000">
              <a:latin typeface="Gill Sans"/>
              <a:ea typeface="Gill Sans"/>
              <a:cs typeface="Gill Sans"/>
              <a:sym typeface="Gill Sans"/>
            </a:endParaRPr>
          </a:p>
        </p:txBody>
      </p:sp>
      <p:sp>
        <p:nvSpPr>
          <p:cNvPr id="67" name="Google Shape;67;p3"/>
          <p:cNvSpPr txBox="1"/>
          <p:nvPr/>
        </p:nvSpPr>
        <p:spPr>
          <a:xfrm>
            <a:off x="14557523" y="4371975"/>
            <a:ext cx="4705800" cy="4740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1" lang="en-US" sz="3000">
                <a:solidFill>
                  <a:srgbClr val="29A8E1"/>
                </a:solidFill>
                <a:latin typeface="Gill Sans"/>
                <a:ea typeface="Gill Sans"/>
                <a:cs typeface="Gill Sans"/>
                <a:sym typeface="Gill Sans"/>
              </a:rPr>
              <a:t>Lack of control group</a:t>
            </a:r>
            <a:endParaRPr sz="3000">
              <a:latin typeface="Gill Sans"/>
              <a:ea typeface="Gill Sans"/>
              <a:cs typeface="Gill Sans"/>
              <a:sym typeface="Gill Sans"/>
            </a:endParaRPr>
          </a:p>
        </p:txBody>
      </p:sp>
      <p:sp>
        <p:nvSpPr>
          <p:cNvPr id="68" name="Google Shape;68;p3"/>
          <p:cNvSpPr/>
          <p:nvPr/>
        </p:nvSpPr>
        <p:spPr>
          <a:xfrm>
            <a:off x="1596812" y="6201379"/>
            <a:ext cx="3350895" cy="0"/>
          </a:xfrm>
          <a:custGeom>
            <a:rect b="b" l="l" r="r" t="t"/>
            <a:pathLst>
              <a:path extrusionOk="0" h="120000" w="3350895">
                <a:moveTo>
                  <a:pt x="0" y="0"/>
                </a:moveTo>
                <a:lnTo>
                  <a:pt x="3350681" y="0"/>
                </a:lnTo>
              </a:path>
            </a:pathLst>
          </a:custGeom>
          <a:noFill/>
          <a:ln cap="flat" cmpd="sng" w="31400">
            <a:solidFill>
              <a:srgbClr val="29A8E1"/>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latin typeface="Gill Sans"/>
              <a:ea typeface="Gill Sans"/>
              <a:cs typeface="Gill Sans"/>
              <a:sym typeface="Gill Sans"/>
            </a:endParaRPr>
          </a:p>
        </p:txBody>
      </p:sp>
      <p:sp>
        <p:nvSpPr>
          <p:cNvPr id="69" name="Google Shape;69;p3"/>
          <p:cNvSpPr/>
          <p:nvPr/>
        </p:nvSpPr>
        <p:spPr>
          <a:xfrm>
            <a:off x="1596812" y="7374118"/>
            <a:ext cx="3350895" cy="0"/>
          </a:xfrm>
          <a:custGeom>
            <a:rect b="b" l="l" r="r" t="t"/>
            <a:pathLst>
              <a:path extrusionOk="0" h="120000" w="3350895">
                <a:moveTo>
                  <a:pt x="0" y="0"/>
                </a:moveTo>
                <a:lnTo>
                  <a:pt x="3350681" y="0"/>
                </a:lnTo>
              </a:path>
            </a:pathLst>
          </a:custGeom>
          <a:noFill/>
          <a:ln cap="flat" cmpd="sng" w="31400">
            <a:solidFill>
              <a:srgbClr val="29A8E1"/>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latin typeface="Gill Sans"/>
              <a:ea typeface="Gill Sans"/>
              <a:cs typeface="Gill Sans"/>
              <a:sym typeface="Gill Sans"/>
            </a:endParaRPr>
          </a:p>
        </p:txBody>
      </p:sp>
      <p:sp>
        <p:nvSpPr>
          <p:cNvPr id="70" name="Google Shape;70;p3"/>
          <p:cNvSpPr/>
          <p:nvPr/>
        </p:nvSpPr>
        <p:spPr>
          <a:xfrm>
            <a:off x="1596812" y="5028639"/>
            <a:ext cx="3350895" cy="0"/>
          </a:xfrm>
          <a:custGeom>
            <a:rect b="b" l="l" r="r" t="t"/>
            <a:pathLst>
              <a:path extrusionOk="0" h="120000" w="3350895">
                <a:moveTo>
                  <a:pt x="0" y="0"/>
                </a:moveTo>
                <a:lnTo>
                  <a:pt x="3350681" y="0"/>
                </a:lnTo>
              </a:path>
            </a:pathLst>
          </a:custGeom>
          <a:noFill/>
          <a:ln cap="flat" cmpd="sng" w="31400">
            <a:solidFill>
              <a:srgbClr val="29A8E1"/>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latin typeface="Gill Sans"/>
              <a:ea typeface="Gill Sans"/>
              <a:cs typeface="Gill Sans"/>
              <a:sym typeface="Gill Sans"/>
            </a:endParaRPr>
          </a:p>
        </p:txBody>
      </p:sp>
      <p:sp>
        <p:nvSpPr>
          <p:cNvPr id="71" name="Google Shape;71;p3"/>
          <p:cNvSpPr/>
          <p:nvPr/>
        </p:nvSpPr>
        <p:spPr>
          <a:xfrm>
            <a:off x="5921287" y="5028639"/>
            <a:ext cx="3350895" cy="0"/>
          </a:xfrm>
          <a:custGeom>
            <a:rect b="b" l="l" r="r" t="t"/>
            <a:pathLst>
              <a:path extrusionOk="0" h="120000" w="3350895">
                <a:moveTo>
                  <a:pt x="0" y="0"/>
                </a:moveTo>
                <a:lnTo>
                  <a:pt x="3350681" y="0"/>
                </a:lnTo>
              </a:path>
            </a:pathLst>
          </a:custGeom>
          <a:noFill/>
          <a:ln cap="flat" cmpd="sng" w="31400">
            <a:solidFill>
              <a:srgbClr val="29A8E1"/>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latin typeface="Gill Sans"/>
              <a:ea typeface="Gill Sans"/>
              <a:cs typeface="Gill Sans"/>
              <a:sym typeface="Gill Sans"/>
            </a:endParaRPr>
          </a:p>
        </p:txBody>
      </p:sp>
      <p:sp>
        <p:nvSpPr>
          <p:cNvPr id="72" name="Google Shape;72;p3"/>
          <p:cNvSpPr/>
          <p:nvPr/>
        </p:nvSpPr>
        <p:spPr>
          <a:xfrm>
            <a:off x="10245762" y="5028639"/>
            <a:ext cx="3350895" cy="0"/>
          </a:xfrm>
          <a:custGeom>
            <a:rect b="b" l="l" r="r" t="t"/>
            <a:pathLst>
              <a:path extrusionOk="0" h="120000" w="3350894">
                <a:moveTo>
                  <a:pt x="0" y="0"/>
                </a:moveTo>
                <a:lnTo>
                  <a:pt x="3350681" y="0"/>
                </a:lnTo>
              </a:path>
            </a:pathLst>
          </a:custGeom>
          <a:noFill/>
          <a:ln cap="flat" cmpd="sng" w="31400">
            <a:solidFill>
              <a:srgbClr val="29A8E1"/>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latin typeface="Gill Sans"/>
              <a:ea typeface="Gill Sans"/>
              <a:cs typeface="Gill Sans"/>
              <a:sym typeface="Gill Sans"/>
            </a:endParaRPr>
          </a:p>
        </p:txBody>
      </p:sp>
      <p:sp>
        <p:nvSpPr>
          <p:cNvPr id="73" name="Google Shape;73;p3"/>
          <p:cNvSpPr/>
          <p:nvPr/>
        </p:nvSpPr>
        <p:spPr>
          <a:xfrm>
            <a:off x="14565003" y="5028639"/>
            <a:ext cx="3942715" cy="0"/>
          </a:xfrm>
          <a:custGeom>
            <a:rect b="b" l="l" r="r" t="t"/>
            <a:pathLst>
              <a:path extrusionOk="0" h="120000" w="3942715">
                <a:moveTo>
                  <a:pt x="0" y="0"/>
                </a:moveTo>
                <a:lnTo>
                  <a:pt x="3942286" y="0"/>
                </a:lnTo>
              </a:path>
            </a:pathLst>
          </a:custGeom>
          <a:noFill/>
          <a:ln cap="flat" cmpd="sng" w="31400">
            <a:solidFill>
              <a:srgbClr val="29A8E1"/>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latin typeface="Gill Sans"/>
              <a:ea typeface="Gill Sans"/>
              <a:cs typeface="Gill Sans"/>
              <a:sym typeface="Gill Sans"/>
            </a:endParaRPr>
          </a:p>
        </p:txBody>
      </p:sp>
      <p:sp>
        <p:nvSpPr>
          <p:cNvPr id="74" name="Google Shape;74;p3"/>
          <p:cNvSpPr txBox="1"/>
          <p:nvPr>
            <p:ph idx="11" type="ftr"/>
          </p:nvPr>
        </p:nvSpPr>
        <p:spPr>
          <a:xfrm>
            <a:off x="542256" y="10447571"/>
            <a:ext cx="1944900" cy="353400"/>
          </a:xfrm>
          <a:prstGeom prst="rect">
            <a:avLst/>
          </a:prstGeom>
          <a:noFill/>
          <a:ln>
            <a:noFill/>
          </a:ln>
        </p:spPr>
        <p:txBody>
          <a:bodyPr anchorCtr="0" anchor="t" bIns="0" lIns="0" spcFirstLastPara="1" rIns="0" wrap="square" tIns="0">
            <a:spAutoFit/>
          </a:bodyPr>
          <a:lstStyle/>
          <a:p>
            <a:pPr indent="0" lvl="0" marL="12700" rtl="0" algn="l">
              <a:lnSpc>
                <a:spcPct val="99782"/>
              </a:lnSpc>
              <a:spcBef>
                <a:spcPts val="0"/>
              </a:spcBef>
              <a:spcAft>
                <a:spcPts val="0"/>
              </a:spcAft>
              <a:buNone/>
            </a:pPr>
            <a:r>
              <a:rPr lang="en-US">
                <a:latin typeface="Gill Sans"/>
                <a:ea typeface="Gill Sans"/>
                <a:cs typeface="Gill Sans"/>
                <a:sym typeface="Gill Sans"/>
              </a:rPr>
              <a:t>5th Grade Math</a:t>
            </a:r>
            <a:endParaRPr>
              <a:latin typeface="Gill Sans"/>
              <a:ea typeface="Gill Sans"/>
              <a:cs typeface="Gill Sans"/>
              <a:sym typeface="Gill Sans"/>
            </a:endParaRPr>
          </a:p>
        </p:txBody>
      </p:sp>
      <p:sp>
        <p:nvSpPr>
          <p:cNvPr id="75" name="Google Shape;75;p3"/>
          <p:cNvSpPr txBox="1"/>
          <p:nvPr>
            <p:ph idx="12" type="sldNum"/>
          </p:nvPr>
        </p:nvSpPr>
        <p:spPr>
          <a:xfrm>
            <a:off x="19395862" y="10447571"/>
            <a:ext cx="235500" cy="353400"/>
          </a:xfrm>
          <a:prstGeom prst="rect">
            <a:avLst/>
          </a:prstGeom>
          <a:noFill/>
          <a:ln>
            <a:noFill/>
          </a:ln>
        </p:spPr>
        <p:txBody>
          <a:bodyPr anchorCtr="0" anchor="t" bIns="0" lIns="0" spcFirstLastPara="1" rIns="0" wrap="square" tIns="0">
            <a:spAutoFit/>
          </a:bodyPr>
          <a:lstStyle/>
          <a:p>
            <a:pPr indent="0" lvl="0" marL="38100" rtl="0" algn="l">
              <a:lnSpc>
                <a:spcPct val="99782"/>
              </a:lnSpc>
              <a:spcBef>
                <a:spcPts val="0"/>
              </a:spcBef>
              <a:spcAft>
                <a:spcPts val="0"/>
              </a:spcAft>
              <a:buNone/>
            </a:pPr>
            <a:r>
              <a:rPr lang="en-US">
                <a:latin typeface="Gill Sans"/>
                <a:ea typeface="Gill Sans"/>
                <a:cs typeface="Gill Sans"/>
                <a:sym typeface="Gill Sans"/>
              </a:rPr>
              <a:t>2</a:t>
            </a:r>
            <a:endParaRPr>
              <a:latin typeface="Gill Sans"/>
              <a:ea typeface="Gill Sans"/>
              <a:cs typeface="Gill Sans"/>
              <a:sym typeface="Gill Sans"/>
            </a:endParaRPr>
          </a:p>
        </p:txBody>
      </p:sp>
      <p:sp>
        <p:nvSpPr>
          <p:cNvPr id="76" name="Google Shape;76;p3"/>
          <p:cNvSpPr txBox="1"/>
          <p:nvPr/>
        </p:nvSpPr>
        <p:spPr>
          <a:xfrm>
            <a:off x="1584075" y="5442850"/>
            <a:ext cx="3867300" cy="646500"/>
          </a:xfrm>
          <a:prstGeom prst="rect">
            <a:avLst/>
          </a:prstGeom>
          <a:noFill/>
          <a:ln>
            <a:noFill/>
          </a:ln>
        </p:spPr>
        <p:txBody>
          <a:bodyPr anchorCtr="0" anchor="t" bIns="91425" lIns="91425" spcFirstLastPara="1" rIns="91425" wrap="square" tIns="91425">
            <a:spAutoFit/>
          </a:bodyPr>
          <a:lstStyle/>
          <a:p>
            <a:pPr indent="0" lvl="0" marL="12700" rtl="0" algn="l">
              <a:spcBef>
                <a:spcPts val="0"/>
              </a:spcBef>
              <a:spcAft>
                <a:spcPts val="0"/>
              </a:spcAft>
              <a:buNone/>
            </a:pPr>
            <a:r>
              <a:rPr b="1" lang="en-US" sz="3000">
                <a:solidFill>
                  <a:srgbClr val="29A8E1"/>
                </a:solidFill>
                <a:latin typeface="Gill Sans"/>
                <a:ea typeface="Gill Sans"/>
                <a:cs typeface="Gill Sans"/>
                <a:sym typeface="Gill Sans"/>
              </a:rPr>
              <a:t>Experimenter bias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4"/>
          <p:cNvSpPr txBox="1"/>
          <p:nvPr>
            <p:ph type="title"/>
          </p:nvPr>
        </p:nvSpPr>
        <p:spPr>
          <a:xfrm>
            <a:off x="542256" y="3526203"/>
            <a:ext cx="3146400" cy="6471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solidFill>
                  <a:srgbClr val="FFFFFF"/>
                </a:solidFill>
                <a:latin typeface="Gill Sans"/>
                <a:ea typeface="Gill Sans"/>
                <a:cs typeface="Gill Sans"/>
                <a:sym typeface="Gill Sans"/>
              </a:rPr>
              <a:t>Type of Fallacy</a:t>
            </a:r>
            <a:endParaRPr>
              <a:latin typeface="Gill Sans"/>
              <a:ea typeface="Gill Sans"/>
              <a:cs typeface="Gill Sans"/>
              <a:sym typeface="Gill Sans"/>
            </a:endParaRPr>
          </a:p>
        </p:txBody>
      </p:sp>
      <p:sp>
        <p:nvSpPr>
          <p:cNvPr id="82" name="Google Shape;82;p4"/>
          <p:cNvSpPr txBox="1"/>
          <p:nvPr/>
        </p:nvSpPr>
        <p:spPr>
          <a:xfrm>
            <a:off x="8007998" y="4698993"/>
            <a:ext cx="4440600" cy="4055100"/>
          </a:xfrm>
          <a:prstGeom prst="rect">
            <a:avLst/>
          </a:prstGeom>
          <a:noFill/>
          <a:ln>
            <a:noFill/>
          </a:ln>
        </p:spPr>
        <p:txBody>
          <a:bodyPr anchorCtr="0" anchor="t" bIns="0" lIns="0" spcFirstLastPara="1" rIns="0" wrap="square" tIns="46350">
            <a:spAutoFit/>
          </a:bodyPr>
          <a:lstStyle/>
          <a:p>
            <a:pPr indent="0" lvl="0" marL="12700" marR="5080" rtl="0" algn="l">
              <a:lnSpc>
                <a:spcPct val="114848"/>
              </a:lnSpc>
              <a:spcBef>
                <a:spcPts val="0"/>
              </a:spcBef>
              <a:spcAft>
                <a:spcPts val="0"/>
              </a:spcAft>
              <a:buNone/>
            </a:pPr>
            <a:r>
              <a:rPr lang="en-US" sz="3300">
                <a:solidFill>
                  <a:srgbClr val="53585E"/>
                </a:solidFill>
                <a:latin typeface="Gill Sans"/>
                <a:ea typeface="Gill Sans"/>
                <a:cs typeface="Gill Sans"/>
                <a:sym typeface="Gill Sans"/>
              </a:rPr>
              <a:t>Results from an experiment may be incorrect because information may have been given to participants which may have influenced their decisions</a:t>
            </a:r>
            <a:endParaRPr sz="3300">
              <a:latin typeface="Gill Sans"/>
              <a:ea typeface="Gill Sans"/>
              <a:cs typeface="Gill Sans"/>
              <a:sym typeface="Gill Sans"/>
            </a:endParaRPr>
          </a:p>
        </p:txBody>
      </p:sp>
      <p:sp>
        <p:nvSpPr>
          <p:cNvPr id="83" name="Google Shape;83;p4"/>
          <p:cNvSpPr txBox="1"/>
          <p:nvPr/>
        </p:nvSpPr>
        <p:spPr>
          <a:xfrm>
            <a:off x="13662275" y="4458175"/>
            <a:ext cx="4440600" cy="2889600"/>
          </a:xfrm>
          <a:prstGeom prst="rect">
            <a:avLst/>
          </a:prstGeom>
          <a:noFill/>
          <a:ln>
            <a:noFill/>
          </a:ln>
        </p:spPr>
        <p:txBody>
          <a:bodyPr anchorCtr="0" anchor="t" bIns="0" lIns="0" spcFirstLastPara="1" rIns="0" wrap="square" tIns="46350">
            <a:spAutoFit/>
          </a:bodyPr>
          <a:lstStyle/>
          <a:p>
            <a:pPr indent="0" lvl="0" marL="12700" marR="5080" rtl="0" algn="just">
              <a:lnSpc>
                <a:spcPct val="114848"/>
              </a:lnSpc>
              <a:spcBef>
                <a:spcPts val="0"/>
              </a:spcBef>
              <a:spcAft>
                <a:spcPts val="0"/>
              </a:spcAft>
              <a:buNone/>
            </a:pPr>
            <a:r>
              <a:rPr lang="en-US" sz="3300">
                <a:solidFill>
                  <a:srgbClr val="53585E"/>
                </a:solidFill>
                <a:latin typeface="Gill Sans"/>
                <a:ea typeface="Gill Sans"/>
                <a:cs typeface="Gill Sans"/>
                <a:sym typeface="Gill Sans"/>
              </a:rPr>
              <a:t>A pie that is cut into 8ths is shown with 3 pieces cut out of it.</a:t>
            </a:r>
            <a:endParaRPr sz="3300">
              <a:latin typeface="Gill Sans"/>
              <a:ea typeface="Gill Sans"/>
              <a:cs typeface="Gill Sans"/>
              <a:sym typeface="Gill Sans"/>
            </a:endParaRPr>
          </a:p>
          <a:p>
            <a:pPr indent="0" lvl="0" marL="12700" marR="220979" rtl="0" algn="l">
              <a:lnSpc>
                <a:spcPct val="114848"/>
              </a:lnSpc>
              <a:spcBef>
                <a:spcPts val="10"/>
              </a:spcBef>
              <a:spcAft>
                <a:spcPts val="0"/>
              </a:spcAft>
              <a:buNone/>
            </a:pPr>
            <a:r>
              <a:rPr lang="en-US" sz="3300">
                <a:solidFill>
                  <a:srgbClr val="53585E"/>
                </a:solidFill>
                <a:latin typeface="Gill Sans"/>
                <a:ea typeface="Gill Sans"/>
                <a:cs typeface="Gill Sans"/>
                <a:sym typeface="Gill Sans"/>
              </a:rPr>
              <a:t>A question is given. What is 1 minus 3/8ths?</a:t>
            </a:r>
            <a:endParaRPr sz="3300">
              <a:latin typeface="Gill Sans"/>
              <a:ea typeface="Gill Sans"/>
              <a:cs typeface="Gill Sans"/>
              <a:sym typeface="Gill Sans"/>
            </a:endParaRPr>
          </a:p>
        </p:txBody>
      </p:sp>
      <p:sp>
        <p:nvSpPr>
          <p:cNvPr id="84" name="Google Shape;84;p4"/>
          <p:cNvSpPr txBox="1"/>
          <p:nvPr/>
        </p:nvSpPr>
        <p:spPr>
          <a:xfrm>
            <a:off x="510844" y="4395542"/>
            <a:ext cx="5829900" cy="2226600"/>
          </a:xfrm>
          <a:prstGeom prst="rect">
            <a:avLst/>
          </a:prstGeom>
          <a:noFill/>
          <a:ln>
            <a:noFill/>
          </a:ln>
        </p:spPr>
        <p:txBody>
          <a:bodyPr anchorCtr="0" anchor="t" bIns="0" lIns="0" spcFirstLastPara="1" rIns="0" wrap="square" tIns="26650">
            <a:spAutoFit/>
          </a:bodyPr>
          <a:lstStyle/>
          <a:p>
            <a:pPr indent="0" lvl="0" marL="12700" marR="5080" rtl="0" algn="l">
              <a:lnSpc>
                <a:spcPct val="119866"/>
              </a:lnSpc>
              <a:spcBef>
                <a:spcPts val="0"/>
              </a:spcBef>
              <a:spcAft>
                <a:spcPts val="0"/>
              </a:spcAft>
              <a:buNone/>
            </a:pPr>
            <a:r>
              <a:rPr b="1" lang="en-US" sz="6500">
                <a:solidFill>
                  <a:srgbClr val="FFFFFF"/>
                </a:solidFill>
                <a:latin typeface="Gill Sans"/>
                <a:ea typeface="Gill Sans"/>
                <a:cs typeface="Gill Sans"/>
                <a:sym typeface="Gill Sans"/>
              </a:rPr>
              <a:t>Experimenter bias</a:t>
            </a:r>
            <a:endParaRPr sz="6500">
              <a:latin typeface="Gill Sans"/>
              <a:ea typeface="Gill Sans"/>
              <a:cs typeface="Gill Sans"/>
              <a:sym typeface="Gill Sans"/>
            </a:endParaRPr>
          </a:p>
        </p:txBody>
      </p:sp>
      <p:pic>
        <p:nvPicPr>
          <p:cNvPr id="85" name="Google Shape;85;p4"/>
          <p:cNvPicPr preferRelativeResize="0"/>
          <p:nvPr/>
        </p:nvPicPr>
        <p:blipFill rotWithShape="1">
          <a:blip r:embed="rId3">
            <a:alphaModFix/>
          </a:blip>
          <a:srcRect b="0" l="0" r="0" t="0"/>
          <a:stretch/>
        </p:blipFill>
        <p:spPr>
          <a:xfrm>
            <a:off x="13674976" y="7874106"/>
            <a:ext cx="3329741" cy="2219827"/>
          </a:xfrm>
          <a:prstGeom prst="rect">
            <a:avLst/>
          </a:prstGeom>
          <a:noFill/>
          <a:ln>
            <a:noFill/>
          </a:ln>
        </p:spPr>
      </p:pic>
      <p:sp>
        <p:nvSpPr>
          <p:cNvPr id="86" name="Google Shape;86;p4"/>
          <p:cNvSpPr/>
          <p:nvPr/>
        </p:nvSpPr>
        <p:spPr>
          <a:xfrm>
            <a:off x="8020698" y="3581042"/>
            <a:ext cx="2366645" cy="607695"/>
          </a:xfrm>
          <a:custGeom>
            <a:rect b="b" l="l" r="r" t="t"/>
            <a:pathLst>
              <a:path extrusionOk="0" h="607695" w="2366645">
                <a:moveTo>
                  <a:pt x="2070218" y="607219"/>
                </a:moveTo>
                <a:lnTo>
                  <a:pt x="296201" y="607219"/>
                </a:lnTo>
                <a:lnTo>
                  <a:pt x="281319" y="606488"/>
                </a:lnTo>
                <a:lnTo>
                  <a:pt x="237122" y="599932"/>
                </a:lnTo>
                <a:lnTo>
                  <a:pt x="194373" y="586965"/>
                </a:lnTo>
                <a:lnTo>
                  <a:pt x="153982" y="567861"/>
                </a:lnTo>
                <a:lnTo>
                  <a:pt x="116838" y="543042"/>
                </a:lnTo>
                <a:lnTo>
                  <a:pt x="83732" y="513037"/>
                </a:lnTo>
                <a:lnTo>
                  <a:pt x="55392" y="478504"/>
                </a:lnTo>
                <a:lnTo>
                  <a:pt x="32421" y="440180"/>
                </a:lnTo>
                <a:lnTo>
                  <a:pt x="15326" y="398909"/>
                </a:lnTo>
                <a:lnTo>
                  <a:pt x="4470" y="355567"/>
                </a:lnTo>
                <a:lnTo>
                  <a:pt x="91" y="311110"/>
                </a:lnTo>
                <a:lnTo>
                  <a:pt x="0" y="303655"/>
                </a:lnTo>
                <a:lnTo>
                  <a:pt x="365" y="288755"/>
                </a:lnTo>
                <a:lnTo>
                  <a:pt x="5834" y="244415"/>
                </a:lnTo>
                <a:lnTo>
                  <a:pt x="17750" y="201357"/>
                </a:lnTo>
                <a:lnTo>
                  <a:pt x="35855" y="160513"/>
                </a:lnTo>
                <a:lnTo>
                  <a:pt x="59756" y="122768"/>
                </a:lnTo>
                <a:lnTo>
                  <a:pt x="88938" y="88938"/>
                </a:lnTo>
                <a:lnTo>
                  <a:pt x="122768" y="59756"/>
                </a:lnTo>
                <a:lnTo>
                  <a:pt x="160513" y="35855"/>
                </a:lnTo>
                <a:lnTo>
                  <a:pt x="201357" y="17750"/>
                </a:lnTo>
                <a:lnTo>
                  <a:pt x="244415" y="5834"/>
                </a:lnTo>
                <a:lnTo>
                  <a:pt x="288755" y="365"/>
                </a:lnTo>
                <a:lnTo>
                  <a:pt x="303655" y="0"/>
                </a:lnTo>
                <a:lnTo>
                  <a:pt x="2070218" y="91"/>
                </a:lnTo>
                <a:lnTo>
                  <a:pt x="2114675" y="4470"/>
                </a:lnTo>
                <a:lnTo>
                  <a:pt x="2158017" y="15326"/>
                </a:lnTo>
                <a:lnTo>
                  <a:pt x="2199289" y="32421"/>
                </a:lnTo>
                <a:lnTo>
                  <a:pt x="2237613" y="55392"/>
                </a:lnTo>
                <a:lnTo>
                  <a:pt x="2272145" y="83732"/>
                </a:lnTo>
                <a:lnTo>
                  <a:pt x="2302151" y="116838"/>
                </a:lnTo>
                <a:lnTo>
                  <a:pt x="2326970" y="153982"/>
                </a:lnTo>
                <a:lnTo>
                  <a:pt x="2346073" y="194373"/>
                </a:lnTo>
                <a:lnTo>
                  <a:pt x="2359041" y="237122"/>
                </a:lnTo>
                <a:lnTo>
                  <a:pt x="2365597" y="281319"/>
                </a:lnTo>
                <a:lnTo>
                  <a:pt x="2366328" y="296201"/>
                </a:lnTo>
                <a:lnTo>
                  <a:pt x="2366328" y="311110"/>
                </a:lnTo>
                <a:lnTo>
                  <a:pt x="2361950" y="355567"/>
                </a:lnTo>
                <a:lnTo>
                  <a:pt x="2351093" y="398909"/>
                </a:lnTo>
                <a:lnTo>
                  <a:pt x="2333998" y="440180"/>
                </a:lnTo>
                <a:lnTo>
                  <a:pt x="2311027" y="478504"/>
                </a:lnTo>
                <a:lnTo>
                  <a:pt x="2282687" y="513037"/>
                </a:lnTo>
                <a:lnTo>
                  <a:pt x="2249581" y="543042"/>
                </a:lnTo>
                <a:lnTo>
                  <a:pt x="2212437" y="567861"/>
                </a:lnTo>
                <a:lnTo>
                  <a:pt x="2172046" y="586965"/>
                </a:lnTo>
                <a:lnTo>
                  <a:pt x="2129297" y="599932"/>
                </a:lnTo>
                <a:lnTo>
                  <a:pt x="2085100" y="606488"/>
                </a:lnTo>
                <a:lnTo>
                  <a:pt x="2070218" y="607219"/>
                </a:lnTo>
                <a:close/>
              </a:path>
            </a:pathLst>
          </a:custGeom>
          <a:solidFill>
            <a:srgbClr val="29A8E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7" name="Google Shape;87;p4"/>
          <p:cNvSpPr/>
          <p:nvPr/>
        </p:nvSpPr>
        <p:spPr>
          <a:xfrm>
            <a:off x="13674976" y="3581042"/>
            <a:ext cx="2366645" cy="607695"/>
          </a:xfrm>
          <a:custGeom>
            <a:rect b="b" l="l" r="r" t="t"/>
            <a:pathLst>
              <a:path extrusionOk="0" h="607695" w="2366644">
                <a:moveTo>
                  <a:pt x="2070218" y="607219"/>
                </a:moveTo>
                <a:lnTo>
                  <a:pt x="296201" y="607219"/>
                </a:lnTo>
                <a:lnTo>
                  <a:pt x="281319" y="606488"/>
                </a:lnTo>
                <a:lnTo>
                  <a:pt x="237122" y="599932"/>
                </a:lnTo>
                <a:lnTo>
                  <a:pt x="194373" y="586965"/>
                </a:lnTo>
                <a:lnTo>
                  <a:pt x="153982" y="567861"/>
                </a:lnTo>
                <a:lnTo>
                  <a:pt x="116838" y="543042"/>
                </a:lnTo>
                <a:lnTo>
                  <a:pt x="83732" y="513037"/>
                </a:lnTo>
                <a:lnTo>
                  <a:pt x="55392" y="478504"/>
                </a:lnTo>
                <a:lnTo>
                  <a:pt x="32421" y="440180"/>
                </a:lnTo>
                <a:lnTo>
                  <a:pt x="15326" y="398909"/>
                </a:lnTo>
                <a:lnTo>
                  <a:pt x="4470" y="355567"/>
                </a:lnTo>
                <a:lnTo>
                  <a:pt x="91" y="311110"/>
                </a:lnTo>
                <a:lnTo>
                  <a:pt x="0" y="303655"/>
                </a:lnTo>
                <a:lnTo>
                  <a:pt x="365" y="288755"/>
                </a:lnTo>
                <a:lnTo>
                  <a:pt x="5834" y="244415"/>
                </a:lnTo>
                <a:lnTo>
                  <a:pt x="17750" y="201357"/>
                </a:lnTo>
                <a:lnTo>
                  <a:pt x="35855" y="160513"/>
                </a:lnTo>
                <a:lnTo>
                  <a:pt x="59756" y="122768"/>
                </a:lnTo>
                <a:lnTo>
                  <a:pt x="88938" y="88938"/>
                </a:lnTo>
                <a:lnTo>
                  <a:pt x="122768" y="59756"/>
                </a:lnTo>
                <a:lnTo>
                  <a:pt x="160513" y="35855"/>
                </a:lnTo>
                <a:lnTo>
                  <a:pt x="201357" y="17750"/>
                </a:lnTo>
                <a:lnTo>
                  <a:pt x="244415" y="5834"/>
                </a:lnTo>
                <a:lnTo>
                  <a:pt x="288755" y="365"/>
                </a:lnTo>
                <a:lnTo>
                  <a:pt x="303655" y="0"/>
                </a:lnTo>
                <a:lnTo>
                  <a:pt x="2070218" y="91"/>
                </a:lnTo>
                <a:lnTo>
                  <a:pt x="2114675" y="4470"/>
                </a:lnTo>
                <a:lnTo>
                  <a:pt x="2158017" y="15326"/>
                </a:lnTo>
                <a:lnTo>
                  <a:pt x="2199289" y="32421"/>
                </a:lnTo>
                <a:lnTo>
                  <a:pt x="2237613" y="55392"/>
                </a:lnTo>
                <a:lnTo>
                  <a:pt x="2272145" y="83732"/>
                </a:lnTo>
                <a:lnTo>
                  <a:pt x="2302151" y="116838"/>
                </a:lnTo>
                <a:lnTo>
                  <a:pt x="2326970" y="153982"/>
                </a:lnTo>
                <a:lnTo>
                  <a:pt x="2346073" y="194373"/>
                </a:lnTo>
                <a:lnTo>
                  <a:pt x="2359041" y="237122"/>
                </a:lnTo>
                <a:lnTo>
                  <a:pt x="2365597" y="281319"/>
                </a:lnTo>
                <a:lnTo>
                  <a:pt x="2366328" y="296201"/>
                </a:lnTo>
                <a:lnTo>
                  <a:pt x="2366328" y="311110"/>
                </a:lnTo>
                <a:lnTo>
                  <a:pt x="2361950" y="355567"/>
                </a:lnTo>
                <a:lnTo>
                  <a:pt x="2351093" y="398909"/>
                </a:lnTo>
                <a:lnTo>
                  <a:pt x="2333998" y="440180"/>
                </a:lnTo>
                <a:lnTo>
                  <a:pt x="2311027" y="478504"/>
                </a:lnTo>
                <a:lnTo>
                  <a:pt x="2282687" y="513037"/>
                </a:lnTo>
                <a:lnTo>
                  <a:pt x="2249581" y="543042"/>
                </a:lnTo>
                <a:lnTo>
                  <a:pt x="2212437" y="567861"/>
                </a:lnTo>
                <a:lnTo>
                  <a:pt x="2172046" y="586965"/>
                </a:lnTo>
                <a:lnTo>
                  <a:pt x="2129297" y="599932"/>
                </a:lnTo>
                <a:lnTo>
                  <a:pt x="2085100" y="606488"/>
                </a:lnTo>
                <a:lnTo>
                  <a:pt x="2070218" y="607219"/>
                </a:lnTo>
                <a:close/>
              </a:path>
            </a:pathLst>
          </a:custGeom>
          <a:solidFill>
            <a:srgbClr val="29A8E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8" name="Google Shape;88;p4"/>
          <p:cNvSpPr txBox="1"/>
          <p:nvPr/>
        </p:nvSpPr>
        <p:spPr>
          <a:xfrm>
            <a:off x="8447775" y="3630989"/>
            <a:ext cx="1515600" cy="456000"/>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None/>
            </a:pPr>
            <a:r>
              <a:rPr lang="en-US" sz="2850">
                <a:solidFill>
                  <a:srgbClr val="FFFFFF"/>
                </a:solidFill>
                <a:latin typeface="Gill Sans"/>
                <a:ea typeface="Gill Sans"/>
                <a:cs typeface="Gill Sans"/>
                <a:sym typeface="Gill Sans"/>
              </a:rPr>
              <a:t>Definition</a:t>
            </a:r>
            <a:endParaRPr sz="2850">
              <a:latin typeface="Gill Sans"/>
              <a:ea typeface="Gill Sans"/>
              <a:cs typeface="Gill Sans"/>
              <a:sym typeface="Gill Sans"/>
            </a:endParaRPr>
          </a:p>
        </p:txBody>
      </p:sp>
      <p:sp>
        <p:nvSpPr>
          <p:cNvPr id="89" name="Google Shape;89;p4"/>
          <p:cNvSpPr txBox="1"/>
          <p:nvPr>
            <p:ph idx="11" type="ftr"/>
          </p:nvPr>
        </p:nvSpPr>
        <p:spPr>
          <a:xfrm>
            <a:off x="542256" y="10447571"/>
            <a:ext cx="1944900" cy="353400"/>
          </a:xfrm>
          <a:prstGeom prst="rect">
            <a:avLst/>
          </a:prstGeom>
          <a:noFill/>
          <a:ln>
            <a:noFill/>
          </a:ln>
        </p:spPr>
        <p:txBody>
          <a:bodyPr anchorCtr="0" anchor="t" bIns="0" lIns="0" spcFirstLastPara="1" rIns="0" wrap="square" tIns="0">
            <a:spAutoFit/>
          </a:bodyPr>
          <a:lstStyle/>
          <a:p>
            <a:pPr indent="0" lvl="0" marL="12700" rtl="0" algn="l">
              <a:lnSpc>
                <a:spcPct val="99782"/>
              </a:lnSpc>
              <a:spcBef>
                <a:spcPts val="0"/>
              </a:spcBef>
              <a:spcAft>
                <a:spcPts val="0"/>
              </a:spcAft>
              <a:buNone/>
            </a:pPr>
            <a:r>
              <a:rPr lang="en-US">
                <a:solidFill>
                  <a:schemeClr val="lt1"/>
                </a:solidFill>
                <a:latin typeface="Gill Sans"/>
                <a:ea typeface="Gill Sans"/>
                <a:cs typeface="Gill Sans"/>
                <a:sym typeface="Gill Sans"/>
              </a:rPr>
              <a:t>5th Grade Math</a:t>
            </a:r>
            <a:endParaRPr>
              <a:solidFill>
                <a:schemeClr val="lt1"/>
              </a:solidFill>
              <a:latin typeface="Gill Sans"/>
              <a:ea typeface="Gill Sans"/>
              <a:cs typeface="Gill Sans"/>
              <a:sym typeface="Gill Sans"/>
            </a:endParaRPr>
          </a:p>
        </p:txBody>
      </p:sp>
      <p:sp>
        <p:nvSpPr>
          <p:cNvPr id="90" name="Google Shape;90;p4"/>
          <p:cNvSpPr txBox="1"/>
          <p:nvPr>
            <p:ph idx="12" type="sldNum"/>
          </p:nvPr>
        </p:nvSpPr>
        <p:spPr>
          <a:xfrm>
            <a:off x="19395862" y="10447571"/>
            <a:ext cx="235500" cy="353400"/>
          </a:xfrm>
          <a:prstGeom prst="rect">
            <a:avLst/>
          </a:prstGeom>
          <a:noFill/>
          <a:ln>
            <a:noFill/>
          </a:ln>
        </p:spPr>
        <p:txBody>
          <a:bodyPr anchorCtr="0" anchor="t" bIns="0" lIns="0" spcFirstLastPara="1" rIns="0" wrap="square" tIns="0">
            <a:spAutoFit/>
          </a:bodyPr>
          <a:lstStyle/>
          <a:p>
            <a:pPr indent="0" lvl="0" marL="38100" rtl="0" algn="l">
              <a:lnSpc>
                <a:spcPct val="99782"/>
              </a:lnSpc>
              <a:spcBef>
                <a:spcPts val="0"/>
              </a:spcBef>
              <a:spcAft>
                <a:spcPts val="0"/>
              </a:spcAft>
              <a:buNone/>
            </a:pPr>
            <a:r>
              <a:rPr lang="en-US">
                <a:latin typeface="Gill Sans"/>
                <a:ea typeface="Gill Sans"/>
                <a:cs typeface="Gill Sans"/>
                <a:sym typeface="Gill Sans"/>
              </a:rPr>
              <a:t>3</a:t>
            </a:r>
            <a:endParaRPr>
              <a:latin typeface="Gill Sans"/>
              <a:ea typeface="Gill Sans"/>
              <a:cs typeface="Gill Sans"/>
              <a:sym typeface="Gill Sans"/>
            </a:endParaRPr>
          </a:p>
        </p:txBody>
      </p:sp>
      <p:sp>
        <p:nvSpPr>
          <p:cNvPr id="91" name="Google Shape;91;p4"/>
          <p:cNvSpPr txBox="1"/>
          <p:nvPr/>
        </p:nvSpPr>
        <p:spPr>
          <a:xfrm>
            <a:off x="14217232" y="3630989"/>
            <a:ext cx="1281300" cy="456000"/>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None/>
            </a:pPr>
            <a:r>
              <a:rPr lang="en-US" sz="2850">
                <a:solidFill>
                  <a:srgbClr val="FFFFFF"/>
                </a:solidFill>
                <a:latin typeface="Gill Sans"/>
                <a:ea typeface="Gill Sans"/>
                <a:cs typeface="Gill Sans"/>
                <a:sym typeface="Gill Sans"/>
              </a:rPr>
              <a:t>Example</a:t>
            </a:r>
            <a:endParaRPr sz="2850">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5"/>
          <p:cNvSpPr txBox="1"/>
          <p:nvPr>
            <p:ph type="title"/>
          </p:nvPr>
        </p:nvSpPr>
        <p:spPr>
          <a:xfrm>
            <a:off x="542256" y="3526203"/>
            <a:ext cx="3146400" cy="6471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solidFill>
                  <a:srgbClr val="FFFFFF"/>
                </a:solidFill>
                <a:latin typeface="Gill Sans"/>
                <a:ea typeface="Gill Sans"/>
                <a:cs typeface="Gill Sans"/>
                <a:sym typeface="Gill Sans"/>
              </a:rPr>
              <a:t>Type of Fallacy</a:t>
            </a:r>
            <a:endParaRPr>
              <a:latin typeface="Gill Sans"/>
              <a:ea typeface="Gill Sans"/>
              <a:cs typeface="Gill Sans"/>
              <a:sym typeface="Gill Sans"/>
            </a:endParaRPr>
          </a:p>
        </p:txBody>
      </p:sp>
      <p:sp>
        <p:nvSpPr>
          <p:cNvPr id="97" name="Google Shape;97;p5"/>
          <p:cNvSpPr txBox="1"/>
          <p:nvPr/>
        </p:nvSpPr>
        <p:spPr>
          <a:xfrm>
            <a:off x="8007998" y="4458163"/>
            <a:ext cx="4062600" cy="1721400"/>
          </a:xfrm>
          <a:prstGeom prst="rect">
            <a:avLst/>
          </a:prstGeom>
          <a:noFill/>
          <a:ln>
            <a:noFill/>
          </a:ln>
        </p:spPr>
        <p:txBody>
          <a:bodyPr anchorCtr="0" anchor="t" bIns="0" lIns="0" spcFirstLastPara="1" rIns="0" wrap="square" tIns="46350">
            <a:spAutoFit/>
          </a:bodyPr>
          <a:lstStyle/>
          <a:p>
            <a:pPr indent="0" lvl="0" marL="12700" marR="5080" rtl="0" algn="l">
              <a:lnSpc>
                <a:spcPct val="114848"/>
              </a:lnSpc>
              <a:spcBef>
                <a:spcPts val="0"/>
              </a:spcBef>
              <a:spcAft>
                <a:spcPts val="0"/>
              </a:spcAft>
              <a:buNone/>
            </a:pPr>
            <a:r>
              <a:rPr lang="en-US" sz="3300">
                <a:solidFill>
                  <a:srgbClr val="53585E"/>
                </a:solidFill>
                <a:latin typeface="Gill Sans"/>
                <a:ea typeface="Gill Sans"/>
                <a:cs typeface="Gill Sans"/>
                <a:sym typeface="Gill Sans"/>
              </a:rPr>
              <a:t>Accepting something as true because you want it to support your ideas</a:t>
            </a:r>
            <a:endParaRPr sz="3300">
              <a:latin typeface="Gill Sans"/>
              <a:ea typeface="Gill Sans"/>
              <a:cs typeface="Gill Sans"/>
              <a:sym typeface="Gill Sans"/>
            </a:endParaRPr>
          </a:p>
        </p:txBody>
      </p:sp>
      <p:sp>
        <p:nvSpPr>
          <p:cNvPr id="98" name="Google Shape;98;p5"/>
          <p:cNvSpPr txBox="1"/>
          <p:nvPr/>
        </p:nvSpPr>
        <p:spPr>
          <a:xfrm>
            <a:off x="13662276" y="4458163"/>
            <a:ext cx="4573800" cy="4055100"/>
          </a:xfrm>
          <a:prstGeom prst="rect">
            <a:avLst/>
          </a:prstGeom>
          <a:noFill/>
          <a:ln>
            <a:noFill/>
          </a:ln>
        </p:spPr>
        <p:txBody>
          <a:bodyPr anchorCtr="0" anchor="t" bIns="0" lIns="0" spcFirstLastPara="1" rIns="0" wrap="square" tIns="46350">
            <a:spAutoFit/>
          </a:bodyPr>
          <a:lstStyle/>
          <a:p>
            <a:pPr indent="0" lvl="0" marL="12700" marR="5080" rtl="0" algn="l">
              <a:lnSpc>
                <a:spcPct val="114848"/>
              </a:lnSpc>
              <a:spcBef>
                <a:spcPts val="0"/>
              </a:spcBef>
              <a:spcAft>
                <a:spcPts val="0"/>
              </a:spcAft>
              <a:buNone/>
            </a:pPr>
            <a:r>
              <a:rPr lang="en-US" sz="3300">
                <a:solidFill>
                  <a:srgbClr val="53585E"/>
                </a:solidFill>
                <a:latin typeface="Gill Sans"/>
                <a:ea typeface="Gill Sans"/>
                <a:cs typeface="Gill Sans"/>
                <a:sym typeface="Gill Sans"/>
              </a:rPr>
              <a:t>Your number for a raffle is number 16. Out of 24 numbers, you know yours will be picked even though the probability shows that you have a 1/24 chance to win.</a:t>
            </a:r>
            <a:endParaRPr sz="3300">
              <a:latin typeface="Gill Sans"/>
              <a:ea typeface="Gill Sans"/>
              <a:cs typeface="Gill Sans"/>
              <a:sym typeface="Gill Sans"/>
            </a:endParaRPr>
          </a:p>
        </p:txBody>
      </p:sp>
      <p:sp>
        <p:nvSpPr>
          <p:cNvPr id="99" name="Google Shape;99;p5"/>
          <p:cNvSpPr txBox="1"/>
          <p:nvPr/>
        </p:nvSpPr>
        <p:spPr>
          <a:xfrm>
            <a:off x="510844" y="4395542"/>
            <a:ext cx="5642100" cy="2226600"/>
          </a:xfrm>
          <a:prstGeom prst="rect">
            <a:avLst/>
          </a:prstGeom>
          <a:noFill/>
          <a:ln>
            <a:noFill/>
          </a:ln>
        </p:spPr>
        <p:txBody>
          <a:bodyPr anchorCtr="0" anchor="t" bIns="0" lIns="0" spcFirstLastPara="1" rIns="0" wrap="square" tIns="26650">
            <a:spAutoFit/>
          </a:bodyPr>
          <a:lstStyle/>
          <a:p>
            <a:pPr indent="0" lvl="0" marL="12700" marR="5080" rtl="0" algn="l">
              <a:lnSpc>
                <a:spcPct val="119866"/>
              </a:lnSpc>
              <a:spcBef>
                <a:spcPts val="0"/>
              </a:spcBef>
              <a:spcAft>
                <a:spcPts val="0"/>
              </a:spcAft>
              <a:buNone/>
            </a:pPr>
            <a:r>
              <a:rPr b="1" lang="en-US" sz="6500">
                <a:solidFill>
                  <a:srgbClr val="FFFFFF"/>
                </a:solidFill>
                <a:latin typeface="Gill Sans"/>
                <a:ea typeface="Gill Sans"/>
                <a:cs typeface="Gill Sans"/>
                <a:sym typeface="Gill Sans"/>
              </a:rPr>
              <a:t>Confirmation bias</a:t>
            </a:r>
            <a:endParaRPr sz="6500">
              <a:latin typeface="Gill Sans"/>
              <a:ea typeface="Gill Sans"/>
              <a:cs typeface="Gill Sans"/>
              <a:sym typeface="Gill Sans"/>
            </a:endParaRPr>
          </a:p>
        </p:txBody>
      </p:sp>
      <p:pic>
        <p:nvPicPr>
          <p:cNvPr id="100" name="Google Shape;100;p5"/>
          <p:cNvPicPr preferRelativeResize="0"/>
          <p:nvPr/>
        </p:nvPicPr>
        <p:blipFill rotWithShape="1">
          <a:blip r:embed="rId3">
            <a:alphaModFix/>
          </a:blip>
          <a:srcRect b="0" l="0" r="0" t="0"/>
          <a:stretch/>
        </p:blipFill>
        <p:spPr>
          <a:xfrm>
            <a:off x="16219402" y="7947401"/>
            <a:ext cx="2104647" cy="2628192"/>
          </a:xfrm>
          <a:prstGeom prst="rect">
            <a:avLst/>
          </a:prstGeom>
          <a:noFill/>
          <a:ln>
            <a:noFill/>
          </a:ln>
        </p:spPr>
      </p:pic>
      <p:sp>
        <p:nvSpPr>
          <p:cNvPr id="101" name="Google Shape;101;p5"/>
          <p:cNvSpPr/>
          <p:nvPr/>
        </p:nvSpPr>
        <p:spPr>
          <a:xfrm>
            <a:off x="8020698" y="3581042"/>
            <a:ext cx="2366645" cy="607695"/>
          </a:xfrm>
          <a:custGeom>
            <a:rect b="b" l="l" r="r" t="t"/>
            <a:pathLst>
              <a:path extrusionOk="0" h="607695" w="2366645">
                <a:moveTo>
                  <a:pt x="2070218" y="607219"/>
                </a:moveTo>
                <a:lnTo>
                  <a:pt x="296201" y="607219"/>
                </a:lnTo>
                <a:lnTo>
                  <a:pt x="281319" y="606488"/>
                </a:lnTo>
                <a:lnTo>
                  <a:pt x="237122" y="599932"/>
                </a:lnTo>
                <a:lnTo>
                  <a:pt x="194373" y="586965"/>
                </a:lnTo>
                <a:lnTo>
                  <a:pt x="153982" y="567861"/>
                </a:lnTo>
                <a:lnTo>
                  <a:pt x="116838" y="543042"/>
                </a:lnTo>
                <a:lnTo>
                  <a:pt x="83732" y="513037"/>
                </a:lnTo>
                <a:lnTo>
                  <a:pt x="55392" y="478504"/>
                </a:lnTo>
                <a:lnTo>
                  <a:pt x="32421" y="440180"/>
                </a:lnTo>
                <a:lnTo>
                  <a:pt x="15326" y="398909"/>
                </a:lnTo>
                <a:lnTo>
                  <a:pt x="4470" y="355567"/>
                </a:lnTo>
                <a:lnTo>
                  <a:pt x="91" y="311110"/>
                </a:lnTo>
                <a:lnTo>
                  <a:pt x="0" y="303655"/>
                </a:lnTo>
                <a:lnTo>
                  <a:pt x="365" y="288755"/>
                </a:lnTo>
                <a:lnTo>
                  <a:pt x="5834" y="244415"/>
                </a:lnTo>
                <a:lnTo>
                  <a:pt x="17750" y="201357"/>
                </a:lnTo>
                <a:lnTo>
                  <a:pt x="35855" y="160513"/>
                </a:lnTo>
                <a:lnTo>
                  <a:pt x="59756" y="122768"/>
                </a:lnTo>
                <a:lnTo>
                  <a:pt x="88938" y="88938"/>
                </a:lnTo>
                <a:lnTo>
                  <a:pt x="122768" y="59756"/>
                </a:lnTo>
                <a:lnTo>
                  <a:pt x="160513" y="35855"/>
                </a:lnTo>
                <a:lnTo>
                  <a:pt x="201357" y="17750"/>
                </a:lnTo>
                <a:lnTo>
                  <a:pt x="244415" y="5834"/>
                </a:lnTo>
                <a:lnTo>
                  <a:pt x="288755" y="365"/>
                </a:lnTo>
                <a:lnTo>
                  <a:pt x="303655" y="0"/>
                </a:lnTo>
                <a:lnTo>
                  <a:pt x="2070218" y="91"/>
                </a:lnTo>
                <a:lnTo>
                  <a:pt x="2114675" y="4470"/>
                </a:lnTo>
                <a:lnTo>
                  <a:pt x="2158017" y="15326"/>
                </a:lnTo>
                <a:lnTo>
                  <a:pt x="2199289" y="32421"/>
                </a:lnTo>
                <a:lnTo>
                  <a:pt x="2237613" y="55392"/>
                </a:lnTo>
                <a:lnTo>
                  <a:pt x="2272145" y="83732"/>
                </a:lnTo>
                <a:lnTo>
                  <a:pt x="2302151" y="116838"/>
                </a:lnTo>
                <a:lnTo>
                  <a:pt x="2326970" y="153982"/>
                </a:lnTo>
                <a:lnTo>
                  <a:pt x="2346073" y="194373"/>
                </a:lnTo>
                <a:lnTo>
                  <a:pt x="2359041" y="237122"/>
                </a:lnTo>
                <a:lnTo>
                  <a:pt x="2365597" y="281319"/>
                </a:lnTo>
                <a:lnTo>
                  <a:pt x="2366328" y="296201"/>
                </a:lnTo>
                <a:lnTo>
                  <a:pt x="2366328" y="311110"/>
                </a:lnTo>
                <a:lnTo>
                  <a:pt x="2361950" y="355567"/>
                </a:lnTo>
                <a:lnTo>
                  <a:pt x="2351093" y="398909"/>
                </a:lnTo>
                <a:lnTo>
                  <a:pt x="2333998" y="440180"/>
                </a:lnTo>
                <a:lnTo>
                  <a:pt x="2311027" y="478504"/>
                </a:lnTo>
                <a:lnTo>
                  <a:pt x="2282687" y="513037"/>
                </a:lnTo>
                <a:lnTo>
                  <a:pt x="2249581" y="543042"/>
                </a:lnTo>
                <a:lnTo>
                  <a:pt x="2212437" y="567861"/>
                </a:lnTo>
                <a:lnTo>
                  <a:pt x="2172046" y="586965"/>
                </a:lnTo>
                <a:lnTo>
                  <a:pt x="2129297" y="599932"/>
                </a:lnTo>
                <a:lnTo>
                  <a:pt x="2085100" y="606488"/>
                </a:lnTo>
                <a:lnTo>
                  <a:pt x="2070218" y="607219"/>
                </a:lnTo>
                <a:close/>
              </a:path>
            </a:pathLst>
          </a:custGeom>
          <a:solidFill>
            <a:srgbClr val="29A8E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2" name="Google Shape;102;p5"/>
          <p:cNvSpPr/>
          <p:nvPr/>
        </p:nvSpPr>
        <p:spPr>
          <a:xfrm>
            <a:off x="13674976" y="3581042"/>
            <a:ext cx="2366645" cy="607695"/>
          </a:xfrm>
          <a:custGeom>
            <a:rect b="b" l="l" r="r" t="t"/>
            <a:pathLst>
              <a:path extrusionOk="0" h="607695" w="2366644">
                <a:moveTo>
                  <a:pt x="2070218" y="607219"/>
                </a:moveTo>
                <a:lnTo>
                  <a:pt x="296201" y="607219"/>
                </a:lnTo>
                <a:lnTo>
                  <a:pt x="281319" y="606488"/>
                </a:lnTo>
                <a:lnTo>
                  <a:pt x="237122" y="599932"/>
                </a:lnTo>
                <a:lnTo>
                  <a:pt x="194373" y="586965"/>
                </a:lnTo>
                <a:lnTo>
                  <a:pt x="153982" y="567861"/>
                </a:lnTo>
                <a:lnTo>
                  <a:pt x="116838" y="543042"/>
                </a:lnTo>
                <a:lnTo>
                  <a:pt x="83732" y="513037"/>
                </a:lnTo>
                <a:lnTo>
                  <a:pt x="55392" y="478504"/>
                </a:lnTo>
                <a:lnTo>
                  <a:pt x="32421" y="440180"/>
                </a:lnTo>
                <a:lnTo>
                  <a:pt x="15326" y="398909"/>
                </a:lnTo>
                <a:lnTo>
                  <a:pt x="4470" y="355567"/>
                </a:lnTo>
                <a:lnTo>
                  <a:pt x="91" y="311110"/>
                </a:lnTo>
                <a:lnTo>
                  <a:pt x="0" y="303655"/>
                </a:lnTo>
                <a:lnTo>
                  <a:pt x="365" y="288755"/>
                </a:lnTo>
                <a:lnTo>
                  <a:pt x="5834" y="244415"/>
                </a:lnTo>
                <a:lnTo>
                  <a:pt x="17750" y="201357"/>
                </a:lnTo>
                <a:lnTo>
                  <a:pt x="35855" y="160513"/>
                </a:lnTo>
                <a:lnTo>
                  <a:pt x="59756" y="122768"/>
                </a:lnTo>
                <a:lnTo>
                  <a:pt x="88938" y="88938"/>
                </a:lnTo>
                <a:lnTo>
                  <a:pt x="122768" y="59756"/>
                </a:lnTo>
                <a:lnTo>
                  <a:pt x="160513" y="35855"/>
                </a:lnTo>
                <a:lnTo>
                  <a:pt x="201357" y="17750"/>
                </a:lnTo>
                <a:lnTo>
                  <a:pt x="244415" y="5834"/>
                </a:lnTo>
                <a:lnTo>
                  <a:pt x="288755" y="365"/>
                </a:lnTo>
                <a:lnTo>
                  <a:pt x="303655" y="0"/>
                </a:lnTo>
                <a:lnTo>
                  <a:pt x="2070218" y="91"/>
                </a:lnTo>
                <a:lnTo>
                  <a:pt x="2114675" y="4470"/>
                </a:lnTo>
                <a:lnTo>
                  <a:pt x="2158017" y="15326"/>
                </a:lnTo>
                <a:lnTo>
                  <a:pt x="2199289" y="32421"/>
                </a:lnTo>
                <a:lnTo>
                  <a:pt x="2237613" y="55392"/>
                </a:lnTo>
                <a:lnTo>
                  <a:pt x="2272145" y="83732"/>
                </a:lnTo>
                <a:lnTo>
                  <a:pt x="2302151" y="116838"/>
                </a:lnTo>
                <a:lnTo>
                  <a:pt x="2326970" y="153982"/>
                </a:lnTo>
                <a:lnTo>
                  <a:pt x="2346073" y="194373"/>
                </a:lnTo>
                <a:lnTo>
                  <a:pt x="2359041" y="237122"/>
                </a:lnTo>
                <a:lnTo>
                  <a:pt x="2365597" y="281319"/>
                </a:lnTo>
                <a:lnTo>
                  <a:pt x="2366328" y="296201"/>
                </a:lnTo>
                <a:lnTo>
                  <a:pt x="2366328" y="311110"/>
                </a:lnTo>
                <a:lnTo>
                  <a:pt x="2361950" y="355567"/>
                </a:lnTo>
                <a:lnTo>
                  <a:pt x="2351093" y="398909"/>
                </a:lnTo>
                <a:lnTo>
                  <a:pt x="2333998" y="440180"/>
                </a:lnTo>
                <a:lnTo>
                  <a:pt x="2311027" y="478504"/>
                </a:lnTo>
                <a:lnTo>
                  <a:pt x="2282687" y="513037"/>
                </a:lnTo>
                <a:lnTo>
                  <a:pt x="2249581" y="543042"/>
                </a:lnTo>
                <a:lnTo>
                  <a:pt x="2212437" y="567861"/>
                </a:lnTo>
                <a:lnTo>
                  <a:pt x="2172046" y="586965"/>
                </a:lnTo>
                <a:lnTo>
                  <a:pt x="2129297" y="599932"/>
                </a:lnTo>
                <a:lnTo>
                  <a:pt x="2085100" y="606488"/>
                </a:lnTo>
                <a:lnTo>
                  <a:pt x="2070218" y="607219"/>
                </a:lnTo>
                <a:close/>
              </a:path>
            </a:pathLst>
          </a:custGeom>
          <a:solidFill>
            <a:srgbClr val="29A8E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3" name="Google Shape;103;p5"/>
          <p:cNvSpPr txBox="1"/>
          <p:nvPr/>
        </p:nvSpPr>
        <p:spPr>
          <a:xfrm>
            <a:off x="8447775" y="3630989"/>
            <a:ext cx="1515600" cy="456000"/>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None/>
            </a:pPr>
            <a:r>
              <a:rPr lang="en-US" sz="2850">
                <a:solidFill>
                  <a:srgbClr val="FFFFFF"/>
                </a:solidFill>
                <a:latin typeface="Gill Sans"/>
                <a:ea typeface="Gill Sans"/>
                <a:cs typeface="Gill Sans"/>
                <a:sym typeface="Gill Sans"/>
              </a:rPr>
              <a:t>Definition</a:t>
            </a:r>
            <a:endParaRPr sz="2850">
              <a:latin typeface="Gill Sans"/>
              <a:ea typeface="Gill Sans"/>
              <a:cs typeface="Gill Sans"/>
              <a:sym typeface="Gill Sans"/>
            </a:endParaRPr>
          </a:p>
        </p:txBody>
      </p:sp>
      <p:sp>
        <p:nvSpPr>
          <p:cNvPr id="104" name="Google Shape;104;p5"/>
          <p:cNvSpPr txBox="1"/>
          <p:nvPr>
            <p:ph idx="11" type="ftr"/>
          </p:nvPr>
        </p:nvSpPr>
        <p:spPr>
          <a:xfrm>
            <a:off x="542256" y="10447571"/>
            <a:ext cx="1944900" cy="353400"/>
          </a:xfrm>
          <a:prstGeom prst="rect">
            <a:avLst/>
          </a:prstGeom>
          <a:noFill/>
          <a:ln>
            <a:noFill/>
          </a:ln>
        </p:spPr>
        <p:txBody>
          <a:bodyPr anchorCtr="0" anchor="t" bIns="0" lIns="0" spcFirstLastPara="1" rIns="0" wrap="square" tIns="0">
            <a:spAutoFit/>
          </a:bodyPr>
          <a:lstStyle/>
          <a:p>
            <a:pPr indent="0" lvl="0" marL="12700" rtl="0" algn="l">
              <a:lnSpc>
                <a:spcPct val="99782"/>
              </a:lnSpc>
              <a:spcBef>
                <a:spcPts val="0"/>
              </a:spcBef>
              <a:spcAft>
                <a:spcPts val="0"/>
              </a:spcAft>
              <a:buNone/>
            </a:pPr>
            <a:r>
              <a:rPr lang="en-US">
                <a:solidFill>
                  <a:schemeClr val="lt1"/>
                </a:solidFill>
                <a:latin typeface="Gill Sans"/>
                <a:ea typeface="Gill Sans"/>
                <a:cs typeface="Gill Sans"/>
                <a:sym typeface="Gill Sans"/>
              </a:rPr>
              <a:t>5th Grade Math</a:t>
            </a:r>
            <a:endParaRPr>
              <a:solidFill>
                <a:schemeClr val="lt1"/>
              </a:solidFill>
              <a:latin typeface="Gill Sans"/>
              <a:ea typeface="Gill Sans"/>
              <a:cs typeface="Gill Sans"/>
              <a:sym typeface="Gill Sans"/>
            </a:endParaRPr>
          </a:p>
        </p:txBody>
      </p:sp>
      <p:sp>
        <p:nvSpPr>
          <p:cNvPr id="105" name="Google Shape;105;p5"/>
          <p:cNvSpPr txBox="1"/>
          <p:nvPr>
            <p:ph idx="12" type="sldNum"/>
          </p:nvPr>
        </p:nvSpPr>
        <p:spPr>
          <a:xfrm>
            <a:off x="19395862" y="10447571"/>
            <a:ext cx="235500" cy="353400"/>
          </a:xfrm>
          <a:prstGeom prst="rect">
            <a:avLst/>
          </a:prstGeom>
          <a:noFill/>
          <a:ln>
            <a:noFill/>
          </a:ln>
        </p:spPr>
        <p:txBody>
          <a:bodyPr anchorCtr="0" anchor="t" bIns="0" lIns="0" spcFirstLastPara="1" rIns="0" wrap="square" tIns="0">
            <a:spAutoFit/>
          </a:bodyPr>
          <a:lstStyle/>
          <a:p>
            <a:pPr indent="0" lvl="0" marL="38100" rtl="0" algn="l">
              <a:lnSpc>
                <a:spcPct val="99782"/>
              </a:lnSpc>
              <a:spcBef>
                <a:spcPts val="0"/>
              </a:spcBef>
              <a:spcAft>
                <a:spcPts val="0"/>
              </a:spcAft>
              <a:buNone/>
            </a:pPr>
            <a:r>
              <a:rPr lang="en-US">
                <a:latin typeface="Gill Sans"/>
                <a:ea typeface="Gill Sans"/>
                <a:cs typeface="Gill Sans"/>
                <a:sym typeface="Gill Sans"/>
              </a:rPr>
              <a:t>4</a:t>
            </a:r>
            <a:endParaRPr>
              <a:latin typeface="Gill Sans"/>
              <a:ea typeface="Gill Sans"/>
              <a:cs typeface="Gill Sans"/>
              <a:sym typeface="Gill Sans"/>
            </a:endParaRPr>
          </a:p>
        </p:txBody>
      </p:sp>
      <p:sp>
        <p:nvSpPr>
          <p:cNvPr id="106" name="Google Shape;106;p5"/>
          <p:cNvSpPr txBox="1"/>
          <p:nvPr/>
        </p:nvSpPr>
        <p:spPr>
          <a:xfrm>
            <a:off x="14217232" y="3630989"/>
            <a:ext cx="1281300" cy="456000"/>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None/>
            </a:pPr>
            <a:r>
              <a:rPr lang="en-US" sz="2850">
                <a:solidFill>
                  <a:srgbClr val="FFFFFF"/>
                </a:solidFill>
                <a:latin typeface="Gill Sans"/>
                <a:ea typeface="Gill Sans"/>
                <a:cs typeface="Gill Sans"/>
                <a:sym typeface="Gill Sans"/>
              </a:rPr>
              <a:t>Example</a:t>
            </a:r>
            <a:endParaRPr sz="2850">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0" name="Shape 110"/>
        <p:cNvGrpSpPr/>
        <p:nvPr/>
      </p:nvGrpSpPr>
      <p:grpSpPr>
        <a:xfrm>
          <a:off x="0" y="0"/>
          <a:ext cx="0" cy="0"/>
          <a:chOff x="0" y="0"/>
          <a:chExt cx="0" cy="0"/>
        </a:xfrm>
      </p:grpSpPr>
      <p:sp>
        <p:nvSpPr>
          <p:cNvPr id="111" name="Google Shape;111;p6"/>
          <p:cNvSpPr/>
          <p:nvPr/>
        </p:nvSpPr>
        <p:spPr>
          <a:xfrm>
            <a:off x="7685630" y="2239016"/>
            <a:ext cx="2366645" cy="607694"/>
          </a:xfrm>
          <a:custGeom>
            <a:rect b="b" l="l" r="r" t="t"/>
            <a:pathLst>
              <a:path extrusionOk="0" h="607694" w="2366645">
                <a:moveTo>
                  <a:pt x="2070218" y="607219"/>
                </a:moveTo>
                <a:lnTo>
                  <a:pt x="296201" y="607219"/>
                </a:lnTo>
                <a:lnTo>
                  <a:pt x="281319" y="606488"/>
                </a:lnTo>
                <a:lnTo>
                  <a:pt x="237122" y="599932"/>
                </a:lnTo>
                <a:lnTo>
                  <a:pt x="194373" y="586965"/>
                </a:lnTo>
                <a:lnTo>
                  <a:pt x="153982" y="567861"/>
                </a:lnTo>
                <a:lnTo>
                  <a:pt x="116838" y="543042"/>
                </a:lnTo>
                <a:lnTo>
                  <a:pt x="83732" y="513037"/>
                </a:lnTo>
                <a:lnTo>
                  <a:pt x="55392" y="478504"/>
                </a:lnTo>
                <a:lnTo>
                  <a:pt x="32421" y="440180"/>
                </a:lnTo>
                <a:lnTo>
                  <a:pt x="15326" y="398909"/>
                </a:lnTo>
                <a:lnTo>
                  <a:pt x="4470" y="355567"/>
                </a:lnTo>
                <a:lnTo>
                  <a:pt x="91" y="311110"/>
                </a:lnTo>
                <a:lnTo>
                  <a:pt x="0" y="303655"/>
                </a:lnTo>
                <a:lnTo>
                  <a:pt x="365" y="288755"/>
                </a:lnTo>
                <a:lnTo>
                  <a:pt x="5834" y="244415"/>
                </a:lnTo>
                <a:lnTo>
                  <a:pt x="17750" y="201357"/>
                </a:lnTo>
                <a:lnTo>
                  <a:pt x="35855" y="160513"/>
                </a:lnTo>
                <a:lnTo>
                  <a:pt x="59756" y="122768"/>
                </a:lnTo>
                <a:lnTo>
                  <a:pt x="88938" y="88938"/>
                </a:lnTo>
                <a:lnTo>
                  <a:pt x="122768" y="59756"/>
                </a:lnTo>
                <a:lnTo>
                  <a:pt x="160513" y="35855"/>
                </a:lnTo>
                <a:lnTo>
                  <a:pt x="201357" y="17750"/>
                </a:lnTo>
                <a:lnTo>
                  <a:pt x="244415" y="5834"/>
                </a:lnTo>
                <a:lnTo>
                  <a:pt x="288755" y="365"/>
                </a:lnTo>
                <a:lnTo>
                  <a:pt x="303655" y="0"/>
                </a:lnTo>
                <a:lnTo>
                  <a:pt x="2070218" y="91"/>
                </a:lnTo>
                <a:lnTo>
                  <a:pt x="2114675" y="4470"/>
                </a:lnTo>
                <a:lnTo>
                  <a:pt x="2158017" y="15326"/>
                </a:lnTo>
                <a:lnTo>
                  <a:pt x="2199289" y="32421"/>
                </a:lnTo>
                <a:lnTo>
                  <a:pt x="2237613" y="55392"/>
                </a:lnTo>
                <a:lnTo>
                  <a:pt x="2272145" y="83732"/>
                </a:lnTo>
                <a:lnTo>
                  <a:pt x="2302151" y="116838"/>
                </a:lnTo>
                <a:lnTo>
                  <a:pt x="2326970" y="153982"/>
                </a:lnTo>
                <a:lnTo>
                  <a:pt x="2346073" y="194373"/>
                </a:lnTo>
                <a:lnTo>
                  <a:pt x="2359041" y="237122"/>
                </a:lnTo>
                <a:lnTo>
                  <a:pt x="2365597" y="281319"/>
                </a:lnTo>
                <a:lnTo>
                  <a:pt x="2366328" y="296201"/>
                </a:lnTo>
                <a:lnTo>
                  <a:pt x="2366328" y="311110"/>
                </a:lnTo>
                <a:lnTo>
                  <a:pt x="2361950" y="355567"/>
                </a:lnTo>
                <a:lnTo>
                  <a:pt x="2351093" y="398909"/>
                </a:lnTo>
                <a:lnTo>
                  <a:pt x="2333998" y="440180"/>
                </a:lnTo>
                <a:lnTo>
                  <a:pt x="2311027" y="478504"/>
                </a:lnTo>
                <a:lnTo>
                  <a:pt x="2282687" y="513037"/>
                </a:lnTo>
                <a:lnTo>
                  <a:pt x="2249581" y="543042"/>
                </a:lnTo>
                <a:lnTo>
                  <a:pt x="2212437" y="567861"/>
                </a:lnTo>
                <a:lnTo>
                  <a:pt x="2172046" y="586965"/>
                </a:lnTo>
                <a:lnTo>
                  <a:pt x="2129297" y="599932"/>
                </a:lnTo>
                <a:lnTo>
                  <a:pt x="2085100" y="606488"/>
                </a:lnTo>
                <a:lnTo>
                  <a:pt x="2070218" y="607219"/>
                </a:lnTo>
                <a:close/>
              </a:path>
            </a:pathLst>
          </a:custGeom>
          <a:solidFill>
            <a:srgbClr val="29A8E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2" name="Google Shape;112;p6"/>
          <p:cNvSpPr/>
          <p:nvPr/>
        </p:nvSpPr>
        <p:spPr>
          <a:xfrm>
            <a:off x="12868718" y="2239016"/>
            <a:ext cx="2366644" cy="607694"/>
          </a:xfrm>
          <a:custGeom>
            <a:rect b="b" l="l" r="r" t="t"/>
            <a:pathLst>
              <a:path extrusionOk="0" h="607694" w="2366644">
                <a:moveTo>
                  <a:pt x="2070218" y="607219"/>
                </a:moveTo>
                <a:lnTo>
                  <a:pt x="296201" y="607219"/>
                </a:lnTo>
                <a:lnTo>
                  <a:pt x="281319" y="606488"/>
                </a:lnTo>
                <a:lnTo>
                  <a:pt x="237122" y="599932"/>
                </a:lnTo>
                <a:lnTo>
                  <a:pt x="194373" y="586965"/>
                </a:lnTo>
                <a:lnTo>
                  <a:pt x="153982" y="567861"/>
                </a:lnTo>
                <a:lnTo>
                  <a:pt x="116838" y="543042"/>
                </a:lnTo>
                <a:lnTo>
                  <a:pt x="83732" y="513037"/>
                </a:lnTo>
                <a:lnTo>
                  <a:pt x="55392" y="478504"/>
                </a:lnTo>
                <a:lnTo>
                  <a:pt x="32421" y="440180"/>
                </a:lnTo>
                <a:lnTo>
                  <a:pt x="15326" y="398909"/>
                </a:lnTo>
                <a:lnTo>
                  <a:pt x="4470" y="355567"/>
                </a:lnTo>
                <a:lnTo>
                  <a:pt x="91" y="311110"/>
                </a:lnTo>
                <a:lnTo>
                  <a:pt x="0" y="303655"/>
                </a:lnTo>
                <a:lnTo>
                  <a:pt x="365" y="288755"/>
                </a:lnTo>
                <a:lnTo>
                  <a:pt x="5834" y="244415"/>
                </a:lnTo>
                <a:lnTo>
                  <a:pt x="17750" y="201357"/>
                </a:lnTo>
                <a:lnTo>
                  <a:pt x="35855" y="160513"/>
                </a:lnTo>
                <a:lnTo>
                  <a:pt x="59756" y="122768"/>
                </a:lnTo>
                <a:lnTo>
                  <a:pt x="88938" y="88938"/>
                </a:lnTo>
                <a:lnTo>
                  <a:pt x="122768" y="59756"/>
                </a:lnTo>
                <a:lnTo>
                  <a:pt x="160513" y="35855"/>
                </a:lnTo>
                <a:lnTo>
                  <a:pt x="201357" y="17750"/>
                </a:lnTo>
                <a:lnTo>
                  <a:pt x="244415" y="5834"/>
                </a:lnTo>
                <a:lnTo>
                  <a:pt x="288755" y="365"/>
                </a:lnTo>
                <a:lnTo>
                  <a:pt x="303655" y="0"/>
                </a:lnTo>
                <a:lnTo>
                  <a:pt x="2070218" y="91"/>
                </a:lnTo>
                <a:lnTo>
                  <a:pt x="2114675" y="4470"/>
                </a:lnTo>
                <a:lnTo>
                  <a:pt x="2158017" y="15326"/>
                </a:lnTo>
                <a:lnTo>
                  <a:pt x="2199289" y="32421"/>
                </a:lnTo>
                <a:lnTo>
                  <a:pt x="2237613" y="55392"/>
                </a:lnTo>
                <a:lnTo>
                  <a:pt x="2272145" y="83732"/>
                </a:lnTo>
                <a:lnTo>
                  <a:pt x="2302151" y="116838"/>
                </a:lnTo>
                <a:lnTo>
                  <a:pt x="2326970" y="153982"/>
                </a:lnTo>
                <a:lnTo>
                  <a:pt x="2346073" y="194373"/>
                </a:lnTo>
                <a:lnTo>
                  <a:pt x="2359041" y="237122"/>
                </a:lnTo>
                <a:lnTo>
                  <a:pt x="2365597" y="281319"/>
                </a:lnTo>
                <a:lnTo>
                  <a:pt x="2366328" y="296201"/>
                </a:lnTo>
                <a:lnTo>
                  <a:pt x="2366328" y="311110"/>
                </a:lnTo>
                <a:lnTo>
                  <a:pt x="2361950" y="355567"/>
                </a:lnTo>
                <a:lnTo>
                  <a:pt x="2351093" y="398909"/>
                </a:lnTo>
                <a:lnTo>
                  <a:pt x="2333998" y="440180"/>
                </a:lnTo>
                <a:lnTo>
                  <a:pt x="2311027" y="478504"/>
                </a:lnTo>
                <a:lnTo>
                  <a:pt x="2282687" y="513037"/>
                </a:lnTo>
                <a:lnTo>
                  <a:pt x="2249581" y="543042"/>
                </a:lnTo>
                <a:lnTo>
                  <a:pt x="2212437" y="567861"/>
                </a:lnTo>
                <a:lnTo>
                  <a:pt x="2172046" y="586965"/>
                </a:lnTo>
                <a:lnTo>
                  <a:pt x="2129297" y="599932"/>
                </a:lnTo>
                <a:lnTo>
                  <a:pt x="2085100" y="606488"/>
                </a:lnTo>
                <a:lnTo>
                  <a:pt x="2070218" y="607219"/>
                </a:lnTo>
                <a:close/>
              </a:path>
            </a:pathLst>
          </a:custGeom>
          <a:solidFill>
            <a:srgbClr val="29A8E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113" name="Google Shape;113;p6"/>
          <p:cNvGrpSpPr/>
          <p:nvPr/>
        </p:nvGrpSpPr>
        <p:grpSpPr>
          <a:xfrm>
            <a:off x="12648829" y="8340328"/>
            <a:ext cx="4188354" cy="2460658"/>
            <a:chOff x="12648829" y="8324353"/>
            <a:chExt cx="4188354" cy="2460658"/>
          </a:xfrm>
        </p:grpSpPr>
        <p:pic>
          <p:nvPicPr>
            <p:cNvPr id="114" name="Google Shape;114;p6"/>
            <p:cNvPicPr preferRelativeResize="0"/>
            <p:nvPr/>
          </p:nvPicPr>
          <p:blipFill rotWithShape="1">
            <a:blip r:embed="rId3">
              <a:alphaModFix/>
            </a:blip>
            <a:srcRect b="0" l="0" r="0" t="0"/>
            <a:stretch/>
          </p:blipFill>
          <p:spPr>
            <a:xfrm>
              <a:off x="12648829" y="8324353"/>
              <a:ext cx="4188354" cy="2460658"/>
            </a:xfrm>
            <a:prstGeom prst="rect">
              <a:avLst/>
            </a:prstGeom>
            <a:noFill/>
            <a:ln>
              <a:noFill/>
            </a:ln>
          </p:spPr>
        </p:pic>
        <p:sp>
          <p:nvSpPr>
            <p:cNvPr id="115" name="Google Shape;115;p6"/>
            <p:cNvSpPr/>
            <p:nvPr/>
          </p:nvSpPr>
          <p:spPr>
            <a:xfrm>
              <a:off x="12868718" y="8512933"/>
              <a:ext cx="3790950" cy="2063114"/>
            </a:xfrm>
            <a:custGeom>
              <a:rect b="b" l="l" r="r" t="t"/>
              <a:pathLst>
                <a:path extrusionOk="0" h="2063115" w="3790950">
                  <a:moveTo>
                    <a:pt x="3453403" y="2062556"/>
                  </a:moveTo>
                  <a:lnTo>
                    <a:pt x="337056" y="2062556"/>
                  </a:lnTo>
                  <a:lnTo>
                    <a:pt x="286467" y="2057573"/>
                  </a:lnTo>
                  <a:lnTo>
                    <a:pt x="237147" y="2045219"/>
                  </a:lnTo>
                  <a:lnTo>
                    <a:pt x="190183" y="2025766"/>
                  </a:lnTo>
                  <a:lnTo>
                    <a:pt x="146572" y="1999627"/>
                  </a:lnTo>
                  <a:lnTo>
                    <a:pt x="107277" y="1967378"/>
                  </a:lnTo>
                  <a:lnTo>
                    <a:pt x="73132" y="1929705"/>
                  </a:lnTo>
                  <a:lnTo>
                    <a:pt x="44891" y="1887439"/>
                  </a:lnTo>
                  <a:lnTo>
                    <a:pt x="23152" y="1841476"/>
                  </a:lnTo>
                  <a:lnTo>
                    <a:pt x="8396" y="1792831"/>
                  </a:lnTo>
                  <a:lnTo>
                    <a:pt x="935" y="1742538"/>
                  </a:lnTo>
                  <a:lnTo>
                    <a:pt x="0" y="1717121"/>
                  </a:lnTo>
                  <a:lnTo>
                    <a:pt x="103" y="336952"/>
                  </a:lnTo>
                  <a:lnTo>
                    <a:pt x="5086" y="286363"/>
                  </a:lnTo>
                  <a:lnTo>
                    <a:pt x="17440" y="237043"/>
                  </a:lnTo>
                  <a:lnTo>
                    <a:pt x="36893" y="190079"/>
                  </a:lnTo>
                  <a:lnTo>
                    <a:pt x="63032" y="146468"/>
                  </a:lnTo>
                  <a:lnTo>
                    <a:pt x="95281" y="107173"/>
                  </a:lnTo>
                  <a:lnTo>
                    <a:pt x="132954" y="73028"/>
                  </a:lnTo>
                  <a:lnTo>
                    <a:pt x="175221" y="44787"/>
                  </a:lnTo>
                  <a:lnTo>
                    <a:pt x="221183" y="23048"/>
                  </a:lnTo>
                  <a:lnTo>
                    <a:pt x="269828" y="8292"/>
                  </a:lnTo>
                  <a:lnTo>
                    <a:pt x="320122" y="831"/>
                  </a:lnTo>
                  <a:lnTo>
                    <a:pt x="3453403" y="0"/>
                  </a:lnTo>
                  <a:lnTo>
                    <a:pt x="3470338" y="831"/>
                  </a:lnTo>
                  <a:lnTo>
                    <a:pt x="3520631" y="8292"/>
                  </a:lnTo>
                  <a:lnTo>
                    <a:pt x="3569276" y="23048"/>
                  </a:lnTo>
                  <a:lnTo>
                    <a:pt x="3615239" y="44787"/>
                  </a:lnTo>
                  <a:lnTo>
                    <a:pt x="3657505" y="73028"/>
                  </a:lnTo>
                  <a:lnTo>
                    <a:pt x="3695178" y="107173"/>
                  </a:lnTo>
                  <a:lnTo>
                    <a:pt x="3727427" y="146468"/>
                  </a:lnTo>
                  <a:lnTo>
                    <a:pt x="3753566" y="190079"/>
                  </a:lnTo>
                  <a:lnTo>
                    <a:pt x="3773019" y="237043"/>
                  </a:lnTo>
                  <a:lnTo>
                    <a:pt x="3785373" y="286363"/>
                  </a:lnTo>
                  <a:lnTo>
                    <a:pt x="3790356" y="336952"/>
                  </a:lnTo>
                  <a:lnTo>
                    <a:pt x="3790356" y="1725603"/>
                  </a:lnTo>
                  <a:lnTo>
                    <a:pt x="3789524" y="1742538"/>
                  </a:lnTo>
                  <a:lnTo>
                    <a:pt x="3782063" y="1792831"/>
                  </a:lnTo>
                  <a:lnTo>
                    <a:pt x="3767307" y="1841476"/>
                  </a:lnTo>
                  <a:lnTo>
                    <a:pt x="3745568" y="1887439"/>
                  </a:lnTo>
                  <a:lnTo>
                    <a:pt x="3717327" y="1929705"/>
                  </a:lnTo>
                  <a:lnTo>
                    <a:pt x="3683182" y="1967378"/>
                  </a:lnTo>
                  <a:lnTo>
                    <a:pt x="3643887" y="1999627"/>
                  </a:lnTo>
                  <a:lnTo>
                    <a:pt x="3600277" y="2025766"/>
                  </a:lnTo>
                  <a:lnTo>
                    <a:pt x="3553313" y="2045219"/>
                  </a:lnTo>
                  <a:lnTo>
                    <a:pt x="3503992" y="2057573"/>
                  </a:lnTo>
                  <a:lnTo>
                    <a:pt x="3453403" y="2062556"/>
                  </a:lnTo>
                  <a:close/>
                </a:path>
              </a:pathLst>
            </a:custGeom>
            <a:solidFill>
              <a:srgbClr val="29A8E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16" name="Google Shape;116;p6"/>
          <p:cNvSpPr/>
          <p:nvPr/>
        </p:nvSpPr>
        <p:spPr>
          <a:xfrm>
            <a:off x="0" y="0"/>
            <a:ext cx="6701790" cy="11308715"/>
          </a:xfrm>
          <a:custGeom>
            <a:rect b="b" l="l" r="r" t="t"/>
            <a:pathLst>
              <a:path extrusionOk="0" h="11308715" w="6701790">
                <a:moveTo>
                  <a:pt x="6701366" y="11308556"/>
                </a:moveTo>
                <a:lnTo>
                  <a:pt x="0" y="11308556"/>
                </a:lnTo>
                <a:lnTo>
                  <a:pt x="0" y="0"/>
                </a:lnTo>
                <a:lnTo>
                  <a:pt x="6701366" y="0"/>
                </a:lnTo>
                <a:lnTo>
                  <a:pt x="6701366" y="11308556"/>
                </a:lnTo>
                <a:close/>
              </a:path>
            </a:pathLst>
          </a:custGeom>
          <a:solidFill>
            <a:srgbClr val="29A8E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latin typeface="Gill Sans"/>
              <a:ea typeface="Gill Sans"/>
              <a:cs typeface="Gill Sans"/>
              <a:sym typeface="Gill Sans"/>
            </a:endParaRPr>
          </a:p>
        </p:txBody>
      </p:sp>
      <p:sp>
        <p:nvSpPr>
          <p:cNvPr id="117" name="Google Shape;117;p6"/>
          <p:cNvSpPr txBox="1"/>
          <p:nvPr/>
        </p:nvSpPr>
        <p:spPr>
          <a:xfrm>
            <a:off x="510844" y="3760323"/>
            <a:ext cx="5791200" cy="3238200"/>
          </a:xfrm>
          <a:prstGeom prst="rect">
            <a:avLst/>
          </a:prstGeom>
          <a:noFill/>
          <a:ln>
            <a:noFill/>
          </a:ln>
        </p:spPr>
        <p:txBody>
          <a:bodyPr anchorCtr="0" anchor="t" bIns="0" lIns="0" spcFirstLastPara="1" rIns="0" wrap="square" tIns="147950">
            <a:spAutoFit/>
          </a:bodyPr>
          <a:lstStyle/>
          <a:p>
            <a:pPr indent="0" lvl="0" marL="43815" rtl="0" algn="l">
              <a:lnSpc>
                <a:spcPct val="100000"/>
              </a:lnSpc>
              <a:spcBef>
                <a:spcPts val="0"/>
              </a:spcBef>
              <a:spcAft>
                <a:spcPts val="0"/>
              </a:spcAft>
              <a:buNone/>
            </a:pPr>
            <a:r>
              <a:rPr lang="en-US" sz="4100">
                <a:solidFill>
                  <a:srgbClr val="FFFFFF"/>
                </a:solidFill>
                <a:latin typeface="Gill Sans"/>
                <a:ea typeface="Gill Sans"/>
                <a:cs typeface="Gill Sans"/>
                <a:sym typeface="Gill Sans"/>
              </a:rPr>
              <a:t>Type of Fallacy</a:t>
            </a:r>
            <a:endParaRPr sz="4100">
              <a:latin typeface="Gill Sans"/>
              <a:ea typeface="Gill Sans"/>
              <a:cs typeface="Gill Sans"/>
              <a:sym typeface="Gill Sans"/>
            </a:endParaRPr>
          </a:p>
          <a:p>
            <a:pPr indent="0" lvl="0" marL="12700" marR="5080" rtl="0" algn="l">
              <a:lnSpc>
                <a:spcPct val="119866"/>
              </a:lnSpc>
              <a:spcBef>
                <a:spcPts val="2010"/>
              </a:spcBef>
              <a:spcAft>
                <a:spcPts val="0"/>
              </a:spcAft>
              <a:buNone/>
            </a:pPr>
            <a:r>
              <a:rPr b="1" lang="en-US" sz="6500">
                <a:solidFill>
                  <a:srgbClr val="FFFFFF"/>
                </a:solidFill>
                <a:latin typeface="Gill Sans"/>
                <a:ea typeface="Gill Sans"/>
                <a:cs typeface="Gill Sans"/>
                <a:sym typeface="Gill Sans"/>
              </a:rPr>
              <a:t>Lack of control group</a:t>
            </a:r>
            <a:endParaRPr sz="6500">
              <a:latin typeface="Gill Sans"/>
              <a:ea typeface="Gill Sans"/>
              <a:cs typeface="Gill Sans"/>
              <a:sym typeface="Gill Sans"/>
            </a:endParaRPr>
          </a:p>
        </p:txBody>
      </p:sp>
      <p:sp>
        <p:nvSpPr>
          <p:cNvPr id="118" name="Google Shape;118;p6"/>
          <p:cNvSpPr txBox="1"/>
          <p:nvPr>
            <p:ph idx="12" type="sldNum"/>
          </p:nvPr>
        </p:nvSpPr>
        <p:spPr>
          <a:xfrm>
            <a:off x="19395862" y="10447571"/>
            <a:ext cx="235500" cy="353400"/>
          </a:xfrm>
          <a:prstGeom prst="rect">
            <a:avLst/>
          </a:prstGeom>
          <a:noFill/>
          <a:ln>
            <a:noFill/>
          </a:ln>
        </p:spPr>
        <p:txBody>
          <a:bodyPr anchorCtr="0" anchor="t" bIns="0" lIns="0" spcFirstLastPara="1" rIns="0" wrap="square" tIns="0">
            <a:spAutoFit/>
          </a:bodyPr>
          <a:lstStyle/>
          <a:p>
            <a:pPr indent="0" lvl="0" marL="38100" rtl="0" algn="l">
              <a:lnSpc>
                <a:spcPct val="99782"/>
              </a:lnSpc>
              <a:spcBef>
                <a:spcPts val="0"/>
              </a:spcBef>
              <a:spcAft>
                <a:spcPts val="0"/>
              </a:spcAft>
              <a:buNone/>
            </a:pPr>
            <a:r>
              <a:rPr lang="en-US">
                <a:latin typeface="Gill Sans"/>
                <a:ea typeface="Gill Sans"/>
                <a:cs typeface="Gill Sans"/>
                <a:sym typeface="Gill Sans"/>
              </a:rPr>
              <a:t>5</a:t>
            </a:r>
            <a:endParaRPr>
              <a:latin typeface="Gill Sans"/>
              <a:ea typeface="Gill Sans"/>
              <a:cs typeface="Gill Sans"/>
              <a:sym typeface="Gill Sans"/>
            </a:endParaRPr>
          </a:p>
        </p:txBody>
      </p:sp>
      <p:sp>
        <p:nvSpPr>
          <p:cNvPr id="119" name="Google Shape;119;p6"/>
          <p:cNvSpPr txBox="1"/>
          <p:nvPr/>
        </p:nvSpPr>
        <p:spPr>
          <a:xfrm>
            <a:off x="8112707" y="2288962"/>
            <a:ext cx="1515600" cy="456000"/>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None/>
            </a:pPr>
            <a:r>
              <a:rPr lang="en-US" sz="2850">
                <a:solidFill>
                  <a:srgbClr val="FFFFFF"/>
                </a:solidFill>
                <a:latin typeface="Gill Sans"/>
                <a:ea typeface="Gill Sans"/>
                <a:cs typeface="Gill Sans"/>
                <a:sym typeface="Gill Sans"/>
              </a:rPr>
              <a:t>Definition</a:t>
            </a:r>
            <a:endParaRPr sz="2850">
              <a:latin typeface="Gill Sans"/>
              <a:ea typeface="Gill Sans"/>
              <a:cs typeface="Gill Sans"/>
              <a:sym typeface="Gill Sans"/>
            </a:endParaRPr>
          </a:p>
        </p:txBody>
      </p:sp>
      <p:sp>
        <p:nvSpPr>
          <p:cNvPr id="120" name="Google Shape;120;p6"/>
          <p:cNvSpPr txBox="1"/>
          <p:nvPr/>
        </p:nvSpPr>
        <p:spPr>
          <a:xfrm>
            <a:off x="13410975" y="2288962"/>
            <a:ext cx="1281300" cy="456000"/>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None/>
            </a:pPr>
            <a:r>
              <a:rPr lang="en-US" sz="2850">
                <a:solidFill>
                  <a:srgbClr val="FFFFFF"/>
                </a:solidFill>
                <a:latin typeface="Gill Sans"/>
                <a:ea typeface="Gill Sans"/>
                <a:cs typeface="Gill Sans"/>
                <a:sym typeface="Gill Sans"/>
              </a:rPr>
              <a:t>Example</a:t>
            </a:r>
            <a:endParaRPr sz="2850">
              <a:latin typeface="Gill Sans"/>
              <a:ea typeface="Gill Sans"/>
              <a:cs typeface="Gill Sans"/>
              <a:sym typeface="Gill Sans"/>
            </a:endParaRPr>
          </a:p>
        </p:txBody>
      </p:sp>
      <p:sp>
        <p:nvSpPr>
          <p:cNvPr id="121" name="Google Shape;121;p6"/>
          <p:cNvSpPr txBox="1"/>
          <p:nvPr/>
        </p:nvSpPr>
        <p:spPr>
          <a:xfrm>
            <a:off x="7672930" y="3116136"/>
            <a:ext cx="3995400" cy="2888400"/>
          </a:xfrm>
          <a:prstGeom prst="rect">
            <a:avLst/>
          </a:prstGeom>
          <a:noFill/>
          <a:ln>
            <a:noFill/>
          </a:ln>
        </p:spPr>
        <p:txBody>
          <a:bodyPr anchorCtr="0" anchor="t" bIns="0" lIns="0" spcFirstLastPara="1" rIns="0" wrap="square" tIns="46350">
            <a:spAutoFit/>
          </a:bodyPr>
          <a:lstStyle/>
          <a:p>
            <a:pPr indent="0" lvl="0" marL="12700" marR="5080" rtl="0" algn="l">
              <a:lnSpc>
                <a:spcPct val="114848"/>
              </a:lnSpc>
              <a:spcBef>
                <a:spcPts val="0"/>
              </a:spcBef>
              <a:spcAft>
                <a:spcPts val="0"/>
              </a:spcAft>
              <a:buNone/>
            </a:pPr>
            <a:r>
              <a:rPr lang="en-US" sz="3300">
                <a:solidFill>
                  <a:srgbClr val="53585E"/>
                </a:solidFill>
                <a:latin typeface="Gill Sans"/>
                <a:ea typeface="Gill Sans"/>
                <a:cs typeface="Gill Sans"/>
                <a:sym typeface="Gill Sans"/>
              </a:rPr>
              <a:t>An experiment or researched study does not include a group being experimented on in which to compare.</a:t>
            </a:r>
            <a:endParaRPr sz="3300">
              <a:latin typeface="Gill Sans"/>
              <a:ea typeface="Gill Sans"/>
              <a:cs typeface="Gill Sans"/>
              <a:sym typeface="Gill Sans"/>
            </a:endParaRPr>
          </a:p>
        </p:txBody>
      </p:sp>
      <p:sp>
        <p:nvSpPr>
          <p:cNvPr id="122" name="Google Shape;122;p6"/>
          <p:cNvSpPr txBox="1"/>
          <p:nvPr/>
        </p:nvSpPr>
        <p:spPr>
          <a:xfrm>
            <a:off x="12856025" y="3116125"/>
            <a:ext cx="5998500" cy="5224200"/>
          </a:xfrm>
          <a:prstGeom prst="rect">
            <a:avLst/>
          </a:prstGeom>
          <a:noFill/>
          <a:ln>
            <a:noFill/>
          </a:ln>
        </p:spPr>
        <p:txBody>
          <a:bodyPr anchorCtr="0" anchor="t" bIns="0" lIns="0" spcFirstLastPara="1" rIns="0" wrap="square" tIns="46350">
            <a:spAutoFit/>
          </a:bodyPr>
          <a:lstStyle/>
          <a:p>
            <a:pPr indent="0" lvl="0" marL="12700" marR="5080" rtl="0" algn="l">
              <a:lnSpc>
                <a:spcPct val="114848"/>
              </a:lnSpc>
              <a:spcBef>
                <a:spcPts val="0"/>
              </a:spcBef>
              <a:spcAft>
                <a:spcPts val="0"/>
              </a:spcAft>
              <a:buNone/>
            </a:pPr>
            <a:r>
              <a:rPr lang="en-US" sz="3300">
                <a:solidFill>
                  <a:srgbClr val="53585E"/>
                </a:solidFill>
                <a:latin typeface="Gill Sans"/>
                <a:ea typeface="Gill Sans"/>
                <a:cs typeface="Gill Sans"/>
                <a:sym typeface="Gill Sans"/>
              </a:rPr>
              <a:t>Three different-sized containers are used. Each container is filled with ice and then water to the brim without spilling.The student wants to find out if the water spills over the side of the container when the ice melts.</a:t>
            </a:r>
            <a:endParaRPr sz="3300">
              <a:latin typeface="Gill Sans"/>
              <a:ea typeface="Gill Sans"/>
              <a:cs typeface="Gill Sans"/>
              <a:sym typeface="Gill Sans"/>
            </a:endParaRPr>
          </a:p>
          <a:p>
            <a:pPr indent="0" lvl="0" marL="12700" marR="639445" rtl="0" algn="l">
              <a:lnSpc>
                <a:spcPct val="114848"/>
              </a:lnSpc>
              <a:spcBef>
                <a:spcPts val="20"/>
              </a:spcBef>
              <a:spcAft>
                <a:spcPts val="0"/>
              </a:spcAft>
              <a:buNone/>
            </a:pPr>
            <a:r>
              <a:rPr lang="en-US" sz="3300">
                <a:solidFill>
                  <a:srgbClr val="53585E"/>
                </a:solidFill>
                <a:latin typeface="Gill Sans"/>
                <a:ea typeface="Gill Sans"/>
                <a:cs typeface="Gill Sans"/>
                <a:sym typeface="Gill Sans"/>
              </a:rPr>
              <a:t>The volume for each shaped container is shown.</a:t>
            </a:r>
            <a:endParaRPr sz="3300">
              <a:latin typeface="Gill Sans"/>
              <a:ea typeface="Gill Sans"/>
              <a:cs typeface="Gill Sans"/>
              <a:sym typeface="Gill Sans"/>
            </a:endParaRPr>
          </a:p>
        </p:txBody>
      </p:sp>
      <p:sp>
        <p:nvSpPr>
          <p:cNvPr id="123" name="Google Shape;123;p6"/>
          <p:cNvSpPr txBox="1"/>
          <p:nvPr/>
        </p:nvSpPr>
        <p:spPr>
          <a:xfrm>
            <a:off x="13128260" y="8746336"/>
            <a:ext cx="3321600" cy="1597200"/>
          </a:xfrm>
          <a:prstGeom prst="rect">
            <a:avLst/>
          </a:prstGeom>
          <a:noFill/>
          <a:ln>
            <a:noFill/>
          </a:ln>
        </p:spPr>
        <p:txBody>
          <a:bodyPr anchorCtr="0" anchor="t" bIns="0" lIns="0" spcFirstLastPara="1" rIns="0" wrap="square" tIns="13950">
            <a:spAutoFit/>
          </a:bodyPr>
          <a:lstStyle/>
          <a:p>
            <a:pPr indent="0" lvl="0" marL="12700" rtl="0" algn="l">
              <a:lnSpc>
                <a:spcPct val="100000"/>
              </a:lnSpc>
              <a:spcBef>
                <a:spcPts val="0"/>
              </a:spcBef>
              <a:spcAft>
                <a:spcPts val="0"/>
              </a:spcAft>
              <a:buNone/>
            </a:pPr>
            <a:r>
              <a:rPr lang="en-US" sz="2050">
                <a:solidFill>
                  <a:srgbClr val="FFFFFF"/>
                </a:solidFill>
                <a:latin typeface="Gill Sans"/>
                <a:ea typeface="Gill Sans"/>
                <a:cs typeface="Gill Sans"/>
                <a:sym typeface="Gill Sans"/>
              </a:rPr>
              <a:t>*cube (3x3x3) = 27 inches 3</a:t>
            </a:r>
            <a:endParaRPr sz="2050">
              <a:latin typeface="Gill Sans"/>
              <a:ea typeface="Gill Sans"/>
              <a:cs typeface="Gill Sans"/>
              <a:sym typeface="Gill Sans"/>
            </a:endParaRPr>
          </a:p>
          <a:p>
            <a:pPr indent="0" lvl="0" marL="12700" marR="362585" rtl="0" algn="l">
              <a:lnSpc>
                <a:spcPct val="100499"/>
              </a:lnSpc>
              <a:spcBef>
                <a:spcPts val="0"/>
              </a:spcBef>
              <a:spcAft>
                <a:spcPts val="0"/>
              </a:spcAft>
              <a:buNone/>
            </a:pPr>
            <a:r>
              <a:rPr lang="en-US" sz="2050">
                <a:solidFill>
                  <a:srgbClr val="FFFFFF"/>
                </a:solidFill>
                <a:latin typeface="Gill Sans"/>
                <a:ea typeface="Gill Sans"/>
                <a:cs typeface="Gill Sans"/>
                <a:sym typeface="Gill Sans"/>
              </a:rPr>
              <a:t>*prism (base = 4 height = 2 inches) = 8 inches</a:t>
            </a:r>
            <a:endParaRPr sz="2050">
              <a:latin typeface="Gill Sans"/>
              <a:ea typeface="Gill Sans"/>
              <a:cs typeface="Gill Sans"/>
              <a:sym typeface="Gill Sans"/>
            </a:endParaRPr>
          </a:p>
          <a:p>
            <a:pPr indent="0" lvl="0" marL="12700" marR="5080" rtl="0" algn="l">
              <a:lnSpc>
                <a:spcPct val="100499"/>
              </a:lnSpc>
              <a:spcBef>
                <a:spcPts val="5"/>
              </a:spcBef>
              <a:spcAft>
                <a:spcPts val="0"/>
              </a:spcAft>
              <a:buNone/>
            </a:pPr>
            <a:r>
              <a:rPr lang="en-US" sz="2050">
                <a:solidFill>
                  <a:srgbClr val="FFFFFF"/>
                </a:solidFill>
                <a:latin typeface="Gill Sans"/>
                <a:ea typeface="Gill Sans"/>
                <a:cs typeface="Gill Sans"/>
                <a:sym typeface="Gill Sans"/>
              </a:rPr>
              <a:t>*rectangular solid (l x w x h) = 6 x 2 x 4 = 48 inches</a:t>
            </a:r>
            <a:endParaRPr sz="2050">
              <a:latin typeface="Gill Sans"/>
              <a:ea typeface="Gill Sans"/>
              <a:cs typeface="Gill Sans"/>
              <a:sym typeface="Gill Sans"/>
            </a:endParaRPr>
          </a:p>
        </p:txBody>
      </p:sp>
      <p:sp>
        <p:nvSpPr>
          <p:cNvPr id="124" name="Google Shape;124;p6"/>
          <p:cNvSpPr txBox="1"/>
          <p:nvPr>
            <p:ph idx="11" type="ftr"/>
          </p:nvPr>
        </p:nvSpPr>
        <p:spPr>
          <a:xfrm>
            <a:off x="542256" y="10447571"/>
            <a:ext cx="1944900" cy="353400"/>
          </a:xfrm>
          <a:prstGeom prst="rect">
            <a:avLst/>
          </a:prstGeom>
          <a:noFill/>
          <a:ln>
            <a:noFill/>
          </a:ln>
        </p:spPr>
        <p:txBody>
          <a:bodyPr anchorCtr="0" anchor="t" bIns="0" lIns="0" spcFirstLastPara="1" rIns="0" wrap="square" tIns="0">
            <a:spAutoFit/>
          </a:bodyPr>
          <a:lstStyle/>
          <a:p>
            <a:pPr indent="0" lvl="0" marL="12700" rtl="0" algn="l">
              <a:lnSpc>
                <a:spcPct val="99782"/>
              </a:lnSpc>
              <a:spcBef>
                <a:spcPts val="0"/>
              </a:spcBef>
              <a:spcAft>
                <a:spcPts val="0"/>
              </a:spcAft>
              <a:buNone/>
            </a:pPr>
            <a:r>
              <a:rPr lang="en-US">
                <a:solidFill>
                  <a:schemeClr val="lt1"/>
                </a:solidFill>
                <a:latin typeface="Gill Sans"/>
                <a:ea typeface="Gill Sans"/>
                <a:cs typeface="Gill Sans"/>
                <a:sym typeface="Gill Sans"/>
              </a:rPr>
              <a:t>5th Grade Math</a:t>
            </a:r>
            <a:endParaRPr>
              <a:solidFill>
                <a:schemeClr val="lt1"/>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8" name="Shape 128"/>
        <p:cNvGrpSpPr/>
        <p:nvPr/>
      </p:nvGrpSpPr>
      <p:grpSpPr>
        <a:xfrm>
          <a:off x="0" y="0"/>
          <a:ext cx="0" cy="0"/>
          <a:chOff x="0" y="0"/>
          <a:chExt cx="0" cy="0"/>
        </a:xfrm>
      </p:grpSpPr>
      <p:sp>
        <p:nvSpPr>
          <p:cNvPr id="129" name="Google Shape;129;p7"/>
          <p:cNvSpPr/>
          <p:nvPr/>
        </p:nvSpPr>
        <p:spPr>
          <a:xfrm>
            <a:off x="0" y="0"/>
            <a:ext cx="6701790" cy="11308715"/>
          </a:xfrm>
          <a:custGeom>
            <a:rect b="b" l="l" r="r" t="t"/>
            <a:pathLst>
              <a:path extrusionOk="0" h="11308715" w="6701790">
                <a:moveTo>
                  <a:pt x="6701366" y="11308556"/>
                </a:moveTo>
                <a:lnTo>
                  <a:pt x="0" y="11308556"/>
                </a:lnTo>
                <a:lnTo>
                  <a:pt x="0" y="0"/>
                </a:lnTo>
                <a:lnTo>
                  <a:pt x="6701366" y="0"/>
                </a:lnTo>
                <a:lnTo>
                  <a:pt x="6701366" y="11308556"/>
                </a:lnTo>
                <a:close/>
              </a:path>
            </a:pathLst>
          </a:custGeom>
          <a:solidFill>
            <a:srgbClr val="29A8E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latin typeface="Gill Sans"/>
              <a:ea typeface="Gill Sans"/>
              <a:cs typeface="Gill Sans"/>
              <a:sym typeface="Gill Sans"/>
            </a:endParaRPr>
          </a:p>
        </p:txBody>
      </p:sp>
      <p:sp>
        <p:nvSpPr>
          <p:cNvPr id="130" name="Google Shape;130;p7"/>
          <p:cNvSpPr txBox="1"/>
          <p:nvPr/>
        </p:nvSpPr>
        <p:spPr>
          <a:xfrm>
            <a:off x="510844" y="3885974"/>
            <a:ext cx="3513600" cy="3238200"/>
          </a:xfrm>
          <a:prstGeom prst="rect">
            <a:avLst/>
          </a:prstGeom>
          <a:noFill/>
          <a:ln>
            <a:noFill/>
          </a:ln>
        </p:spPr>
        <p:txBody>
          <a:bodyPr anchorCtr="0" anchor="t" bIns="0" lIns="0" spcFirstLastPara="1" rIns="0" wrap="square" tIns="147950">
            <a:spAutoFit/>
          </a:bodyPr>
          <a:lstStyle/>
          <a:p>
            <a:pPr indent="0" lvl="0" marL="43815" rtl="0" algn="l">
              <a:lnSpc>
                <a:spcPct val="100000"/>
              </a:lnSpc>
              <a:spcBef>
                <a:spcPts val="0"/>
              </a:spcBef>
              <a:spcAft>
                <a:spcPts val="0"/>
              </a:spcAft>
              <a:buNone/>
            </a:pPr>
            <a:r>
              <a:rPr lang="en-US" sz="4100">
                <a:solidFill>
                  <a:srgbClr val="FFFFFF"/>
                </a:solidFill>
                <a:latin typeface="Gill Sans"/>
                <a:ea typeface="Gill Sans"/>
                <a:cs typeface="Gill Sans"/>
                <a:sym typeface="Gill Sans"/>
              </a:rPr>
              <a:t>Type of Fallacy</a:t>
            </a:r>
            <a:endParaRPr sz="4100">
              <a:latin typeface="Gill Sans"/>
              <a:ea typeface="Gill Sans"/>
              <a:cs typeface="Gill Sans"/>
              <a:sym typeface="Gill Sans"/>
            </a:endParaRPr>
          </a:p>
          <a:p>
            <a:pPr indent="0" lvl="0" marL="12700" marR="5080" rtl="0" algn="l">
              <a:lnSpc>
                <a:spcPct val="119866"/>
              </a:lnSpc>
              <a:spcBef>
                <a:spcPts val="2010"/>
              </a:spcBef>
              <a:spcAft>
                <a:spcPts val="0"/>
              </a:spcAft>
              <a:buNone/>
            </a:pPr>
            <a:r>
              <a:rPr b="1" lang="en-US" sz="6500">
                <a:solidFill>
                  <a:srgbClr val="FFFFFF"/>
                </a:solidFill>
                <a:latin typeface="Gill Sans"/>
                <a:ea typeface="Gill Sans"/>
                <a:cs typeface="Gill Sans"/>
                <a:sym typeface="Gill Sans"/>
              </a:rPr>
              <a:t>Random Chance</a:t>
            </a:r>
            <a:endParaRPr sz="6500">
              <a:latin typeface="Gill Sans"/>
              <a:ea typeface="Gill Sans"/>
              <a:cs typeface="Gill Sans"/>
              <a:sym typeface="Gill Sans"/>
            </a:endParaRPr>
          </a:p>
        </p:txBody>
      </p:sp>
      <p:sp>
        <p:nvSpPr>
          <p:cNvPr id="131" name="Google Shape;131;p7"/>
          <p:cNvSpPr txBox="1"/>
          <p:nvPr/>
        </p:nvSpPr>
        <p:spPr>
          <a:xfrm>
            <a:off x="8133648" y="3672847"/>
            <a:ext cx="4010700" cy="2888400"/>
          </a:xfrm>
          <a:prstGeom prst="rect">
            <a:avLst/>
          </a:prstGeom>
          <a:noFill/>
          <a:ln>
            <a:noFill/>
          </a:ln>
        </p:spPr>
        <p:txBody>
          <a:bodyPr anchorCtr="0" anchor="t" bIns="0" lIns="0" spcFirstLastPara="1" rIns="0" wrap="square" tIns="46350">
            <a:spAutoFit/>
          </a:bodyPr>
          <a:lstStyle/>
          <a:p>
            <a:pPr indent="0" lvl="0" marL="12700" marR="5080" rtl="0" algn="l">
              <a:lnSpc>
                <a:spcPct val="114848"/>
              </a:lnSpc>
              <a:spcBef>
                <a:spcPts val="0"/>
              </a:spcBef>
              <a:spcAft>
                <a:spcPts val="0"/>
              </a:spcAft>
              <a:buNone/>
            </a:pPr>
            <a:r>
              <a:rPr lang="en-US" sz="3300">
                <a:solidFill>
                  <a:srgbClr val="53585E"/>
                </a:solidFill>
                <a:latin typeface="Gill Sans"/>
                <a:ea typeface="Gill Sans"/>
                <a:cs typeface="Gill Sans"/>
                <a:sym typeface="Gill Sans"/>
              </a:rPr>
              <a:t>A way in which luck or chance occurred for an event to happen with no strategy being involved.</a:t>
            </a:r>
            <a:endParaRPr sz="3300">
              <a:latin typeface="Gill Sans"/>
              <a:ea typeface="Gill Sans"/>
              <a:cs typeface="Gill Sans"/>
              <a:sym typeface="Gill Sans"/>
            </a:endParaRPr>
          </a:p>
        </p:txBody>
      </p:sp>
      <p:sp>
        <p:nvSpPr>
          <p:cNvPr id="132" name="Google Shape;132;p7"/>
          <p:cNvSpPr txBox="1"/>
          <p:nvPr/>
        </p:nvSpPr>
        <p:spPr>
          <a:xfrm>
            <a:off x="13605464" y="3672847"/>
            <a:ext cx="4106400" cy="3471600"/>
          </a:xfrm>
          <a:prstGeom prst="rect">
            <a:avLst/>
          </a:prstGeom>
          <a:noFill/>
          <a:ln>
            <a:noFill/>
          </a:ln>
        </p:spPr>
        <p:txBody>
          <a:bodyPr anchorCtr="0" anchor="t" bIns="0" lIns="0" spcFirstLastPara="1" rIns="0" wrap="square" tIns="46350">
            <a:spAutoFit/>
          </a:bodyPr>
          <a:lstStyle/>
          <a:p>
            <a:pPr indent="0" lvl="0" marL="38100" marR="189865" rtl="0" algn="l">
              <a:lnSpc>
                <a:spcPct val="114848"/>
              </a:lnSpc>
              <a:spcBef>
                <a:spcPts val="0"/>
              </a:spcBef>
              <a:spcAft>
                <a:spcPts val="0"/>
              </a:spcAft>
              <a:buNone/>
            </a:pPr>
            <a:r>
              <a:rPr lang="en-US" sz="3300">
                <a:solidFill>
                  <a:srgbClr val="53585E"/>
                </a:solidFill>
                <a:latin typeface="Gill Sans"/>
                <a:ea typeface="Gill Sans"/>
                <a:cs typeface="Gill Sans"/>
                <a:sym typeface="Gill Sans"/>
              </a:rPr>
              <a:t>It rained on the fourth day,</a:t>
            </a:r>
            <a:r>
              <a:rPr lang="en-US" sz="3300">
                <a:latin typeface="Gill Sans"/>
                <a:ea typeface="Gill Sans"/>
                <a:cs typeface="Gill Sans"/>
                <a:sym typeface="Gill Sans"/>
              </a:rPr>
              <a:t> </a:t>
            </a:r>
            <a:r>
              <a:rPr lang="en-US" sz="3300">
                <a:solidFill>
                  <a:srgbClr val="53585E"/>
                </a:solidFill>
                <a:latin typeface="Gill Sans"/>
                <a:ea typeface="Gill Sans"/>
                <a:cs typeface="Gill Sans"/>
                <a:sym typeface="Gill Sans"/>
              </a:rPr>
              <a:t>eighth day, 16</a:t>
            </a:r>
            <a:r>
              <a:rPr baseline="30000" lang="en-US" sz="2850">
                <a:solidFill>
                  <a:srgbClr val="53585E"/>
                </a:solidFill>
                <a:latin typeface="Gill Sans"/>
                <a:ea typeface="Gill Sans"/>
                <a:cs typeface="Gill Sans"/>
                <a:sym typeface="Gill Sans"/>
              </a:rPr>
              <a:t>th </a:t>
            </a:r>
            <a:r>
              <a:rPr lang="en-US" sz="3300">
                <a:solidFill>
                  <a:srgbClr val="53585E"/>
                </a:solidFill>
                <a:latin typeface="Gill Sans"/>
                <a:ea typeface="Gill Sans"/>
                <a:cs typeface="Gill Sans"/>
                <a:sym typeface="Gill Sans"/>
              </a:rPr>
              <a:t>day and 32</a:t>
            </a:r>
            <a:r>
              <a:rPr baseline="30000" lang="en-US" sz="2850">
                <a:solidFill>
                  <a:srgbClr val="53585E"/>
                </a:solidFill>
                <a:latin typeface="Gill Sans"/>
                <a:ea typeface="Gill Sans"/>
                <a:cs typeface="Gill Sans"/>
                <a:sym typeface="Gill Sans"/>
              </a:rPr>
              <a:t>nd </a:t>
            </a:r>
            <a:r>
              <a:rPr lang="en-US" sz="3300">
                <a:solidFill>
                  <a:srgbClr val="53585E"/>
                </a:solidFill>
                <a:latin typeface="Gill Sans"/>
                <a:ea typeface="Gill Sans"/>
                <a:cs typeface="Gill Sans"/>
                <a:sym typeface="Gill Sans"/>
              </a:rPr>
              <a:t>day. The other days did not have any rain.</a:t>
            </a:r>
            <a:endParaRPr sz="3300">
              <a:latin typeface="Gill Sans"/>
              <a:ea typeface="Gill Sans"/>
              <a:cs typeface="Gill Sans"/>
              <a:sym typeface="Gill Sans"/>
            </a:endParaRPr>
          </a:p>
          <a:p>
            <a:pPr indent="0" lvl="0" marL="38100" rtl="0" algn="l">
              <a:lnSpc>
                <a:spcPct val="112121"/>
              </a:lnSpc>
              <a:spcBef>
                <a:spcPts val="0"/>
              </a:spcBef>
              <a:spcAft>
                <a:spcPts val="0"/>
              </a:spcAft>
              <a:buNone/>
            </a:pPr>
            <a:r>
              <a:rPr lang="en-US" sz="3300">
                <a:solidFill>
                  <a:srgbClr val="53585E"/>
                </a:solidFill>
                <a:latin typeface="Gill Sans"/>
                <a:ea typeface="Gill Sans"/>
                <a:cs typeface="Gill Sans"/>
                <a:sym typeface="Gill Sans"/>
              </a:rPr>
              <a:t>What is the pattern?</a:t>
            </a:r>
            <a:endParaRPr sz="3300">
              <a:latin typeface="Gill Sans"/>
              <a:ea typeface="Gill Sans"/>
              <a:cs typeface="Gill Sans"/>
              <a:sym typeface="Gill Sans"/>
            </a:endParaRPr>
          </a:p>
        </p:txBody>
      </p:sp>
      <p:pic>
        <p:nvPicPr>
          <p:cNvPr id="133" name="Google Shape;133;p7"/>
          <p:cNvPicPr preferRelativeResize="0"/>
          <p:nvPr/>
        </p:nvPicPr>
        <p:blipFill rotWithShape="1">
          <a:blip r:embed="rId3">
            <a:alphaModFix/>
          </a:blip>
          <a:srcRect b="0" l="0" r="0" t="0"/>
          <a:stretch/>
        </p:blipFill>
        <p:spPr>
          <a:xfrm>
            <a:off x="13643564" y="7811280"/>
            <a:ext cx="3455392" cy="2596779"/>
          </a:xfrm>
          <a:prstGeom prst="rect">
            <a:avLst/>
          </a:prstGeom>
          <a:noFill/>
          <a:ln>
            <a:noFill/>
          </a:ln>
        </p:spPr>
      </p:pic>
      <p:sp>
        <p:nvSpPr>
          <p:cNvPr id="134" name="Google Shape;134;p7"/>
          <p:cNvSpPr/>
          <p:nvPr/>
        </p:nvSpPr>
        <p:spPr>
          <a:xfrm>
            <a:off x="8020698" y="2659604"/>
            <a:ext cx="2366645" cy="607695"/>
          </a:xfrm>
          <a:custGeom>
            <a:rect b="b" l="l" r="r" t="t"/>
            <a:pathLst>
              <a:path extrusionOk="0" h="607695" w="2366645">
                <a:moveTo>
                  <a:pt x="2070218" y="607219"/>
                </a:moveTo>
                <a:lnTo>
                  <a:pt x="296201" y="607219"/>
                </a:lnTo>
                <a:lnTo>
                  <a:pt x="281319" y="606488"/>
                </a:lnTo>
                <a:lnTo>
                  <a:pt x="237122" y="599932"/>
                </a:lnTo>
                <a:lnTo>
                  <a:pt x="194373" y="586965"/>
                </a:lnTo>
                <a:lnTo>
                  <a:pt x="153982" y="567861"/>
                </a:lnTo>
                <a:lnTo>
                  <a:pt x="116838" y="543042"/>
                </a:lnTo>
                <a:lnTo>
                  <a:pt x="83732" y="513037"/>
                </a:lnTo>
                <a:lnTo>
                  <a:pt x="55392" y="478504"/>
                </a:lnTo>
                <a:lnTo>
                  <a:pt x="32421" y="440180"/>
                </a:lnTo>
                <a:lnTo>
                  <a:pt x="15326" y="398909"/>
                </a:lnTo>
                <a:lnTo>
                  <a:pt x="4470" y="355567"/>
                </a:lnTo>
                <a:lnTo>
                  <a:pt x="91" y="311110"/>
                </a:lnTo>
                <a:lnTo>
                  <a:pt x="0" y="303655"/>
                </a:lnTo>
                <a:lnTo>
                  <a:pt x="365" y="288755"/>
                </a:lnTo>
                <a:lnTo>
                  <a:pt x="5834" y="244415"/>
                </a:lnTo>
                <a:lnTo>
                  <a:pt x="17750" y="201357"/>
                </a:lnTo>
                <a:lnTo>
                  <a:pt x="35855" y="160513"/>
                </a:lnTo>
                <a:lnTo>
                  <a:pt x="59756" y="122768"/>
                </a:lnTo>
                <a:lnTo>
                  <a:pt x="88938" y="88938"/>
                </a:lnTo>
                <a:lnTo>
                  <a:pt x="122768" y="59756"/>
                </a:lnTo>
                <a:lnTo>
                  <a:pt x="160513" y="35855"/>
                </a:lnTo>
                <a:lnTo>
                  <a:pt x="201357" y="17750"/>
                </a:lnTo>
                <a:lnTo>
                  <a:pt x="244415" y="5834"/>
                </a:lnTo>
                <a:lnTo>
                  <a:pt x="288755" y="365"/>
                </a:lnTo>
                <a:lnTo>
                  <a:pt x="303655" y="0"/>
                </a:lnTo>
                <a:lnTo>
                  <a:pt x="2070218" y="91"/>
                </a:lnTo>
                <a:lnTo>
                  <a:pt x="2114675" y="4470"/>
                </a:lnTo>
                <a:lnTo>
                  <a:pt x="2158017" y="15326"/>
                </a:lnTo>
                <a:lnTo>
                  <a:pt x="2199289" y="32421"/>
                </a:lnTo>
                <a:lnTo>
                  <a:pt x="2237613" y="55392"/>
                </a:lnTo>
                <a:lnTo>
                  <a:pt x="2272145" y="83732"/>
                </a:lnTo>
                <a:lnTo>
                  <a:pt x="2302151" y="116838"/>
                </a:lnTo>
                <a:lnTo>
                  <a:pt x="2326970" y="153982"/>
                </a:lnTo>
                <a:lnTo>
                  <a:pt x="2346073" y="194373"/>
                </a:lnTo>
                <a:lnTo>
                  <a:pt x="2359041" y="237122"/>
                </a:lnTo>
                <a:lnTo>
                  <a:pt x="2365597" y="281319"/>
                </a:lnTo>
                <a:lnTo>
                  <a:pt x="2366328" y="296201"/>
                </a:lnTo>
                <a:lnTo>
                  <a:pt x="2366328" y="311110"/>
                </a:lnTo>
                <a:lnTo>
                  <a:pt x="2361950" y="355567"/>
                </a:lnTo>
                <a:lnTo>
                  <a:pt x="2351093" y="398909"/>
                </a:lnTo>
                <a:lnTo>
                  <a:pt x="2333998" y="440180"/>
                </a:lnTo>
                <a:lnTo>
                  <a:pt x="2311027" y="478504"/>
                </a:lnTo>
                <a:lnTo>
                  <a:pt x="2282687" y="513037"/>
                </a:lnTo>
                <a:lnTo>
                  <a:pt x="2249581" y="543042"/>
                </a:lnTo>
                <a:lnTo>
                  <a:pt x="2212437" y="567861"/>
                </a:lnTo>
                <a:lnTo>
                  <a:pt x="2172046" y="586965"/>
                </a:lnTo>
                <a:lnTo>
                  <a:pt x="2129297" y="599932"/>
                </a:lnTo>
                <a:lnTo>
                  <a:pt x="2085100" y="606488"/>
                </a:lnTo>
                <a:lnTo>
                  <a:pt x="2070218" y="607219"/>
                </a:lnTo>
                <a:close/>
              </a:path>
            </a:pathLst>
          </a:custGeom>
          <a:solidFill>
            <a:srgbClr val="29A8E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5" name="Google Shape;135;p7"/>
          <p:cNvSpPr/>
          <p:nvPr/>
        </p:nvSpPr>
        <p:spPr>
          <a:xfrm>
            <a:off x="13605486" y="2659604"/>
            <a:ext cx="2366644" cy="607695"/>
          </a:xfrm>
          <a:custGeom>
            <a:rect b="b" l="l" r="r" t="t"/>
            <a:pathLst>
              <a:path extrusionOk="0" h="607695" w="2366644">
                <a:moveTo>
                  <a:pt x="2070218" y="607219"/>
                </a:moveTo>
                <a:lnTo>
                  <a:pt x="296201" y="607219"/>
                </a:lnTo>
                <a:lnTo>
                  <a:pt x="281319" y="606488"/>
                </a:lnTo>
                <a:lnTo>
                  <a:pt x="237122" y="599932"/>
                </a:lnTo>
                <a:lnTo>
                  <a:pt x="194373" y="586965"/>
                </a:lnTo>
                <a:lnTo>
                  <a:pt x="153982" y="567861"/>
                </a:lnTo>
                <a:lnTo>
                  <a:pt x="116838" y="543042"/>
                </a:lnTo>
                <a:lnTo>
                  <a:pt x="83732" y="513037"/>
                </a:lnTo>
                <a:lnTo>
                  <a:pt x="55392" y="478504"/>
                </a:lnTo>
                <a:lnTo>
                  <a:pt x="32421" y="440180"/>
                </a:lnTo>
                <a:lnTo>
                  <a:pt x="15326" y="398909"/>
                </a:lnTo>
                <a:lnTo>
                  <a:pt x="4470" y="355567"/>
                </a:lnTo>
                <a:lnTo>
                  <a:pt x="91" y="311110"/>
                </a:lnTo>
                <a:lnTo>
                  <a:pt x="0" y="303655"/>
                </a:lnTo>
                <a:lnTo>
                  <a:pt x="365" y="288755"/>
                </a:lnTo>
                <a:lnTo>
                  <a:pt x="5834" y="244415"/>
                </a:lnTo>
                <a:lnTo>
                  <a:pt x="17750" y="201357"/>
                </a:lnTo>
                <a:lnTo>
                  <a:pt x="35855" y="160513"/>
                </a:lnTo>
                <a:lnTo>
                  <a:pt x="59756" y="122768"/>
                </a:lnTo>
                <a:lnTo>
                  <a:pt x="88938" y="88938"/>
                </a:lnTo>
                <a:lnTo>
                  <a:pt x="122768" y="59756"/>
                </a:lnTo>
                <a:lnTo>
                  <a:pt x="160513" y="35855"/>
                </a:lnTo>
                <a:lnTo>
                  <a:pt x="201357" y="17750"/>
                </a:lnTo>
                <a:lnTo>
                  <a:pt x="244415" y="5834"/>
                </a:lnTo>
                <a:lnTo>
                  <a:pt x="288755" y="365"/>
                </a:lnTo>
                <a:lnTo>
                  <a:pt x="303655" y="0"/>
                </a:lnTo>
                <a:lnTo>
                  <a:pt x="2070218" y="91"/>
                </a:lnTo>
                <a:lnTo>
                  <a:pt x="2114675" y="4470"/>
                </a:lnTo>
                <a:lnTo>
                  <a:pt x="2158017" y="15326"/>
                </a:lnTo>
                <a:lnTo>
                  <a:pt x="2199289" y="32421"/>
                </a:lnTo>
                <a:lnTo>
                  <a:pt x="2237613" y="55392"/>
                </a:lnTo>
                <a:lnTo>
                  <a:pt x="2272145" y="83732"/>
                </a:lnTo>
                <a:lnTo>
                  <a:pt x="2302151" y="116838"/>
                </a:lnTo>
                <a:lnTo>
                  <a:pt x="2326970" y="153982"/>
                </a:lnTo>
                <a:lnTo>
                  <a:pt x="2346073" y="194373"/>
                </a:lnTo>
                <a:lnTo>
                  <a:pt x="2359041" y="237122"/>
                </a:lnTo>
                <a:lnTo>
                  <a:pt x="2365597" y="281319"/>
                </a:lnTo>
                <a:lnTo>
                  <a:pt x="2366328" y="296201"/>
                </a:lnTo>
                <a:lnTo>
                  <a:pt x="2366328" y="311110"/>
                </a:lnTo>
                <a:lnTo>
                  <a:pt x="2361950" y="355567"/>
                </a:lnTo>
                <a:lnTo>
                  <a:pt x="2351093" y="398909"/>
                </a:lnTo>
                <a:lnTo>
                  <a:pt x="2333998" y="440180"/>
                </a:lnTo>
                <a:lnTo>
                  <a:pt x="2311027" y="478504"/>
                </a:lnTo>
                <a:lnTo>
                  <a:pt x="2282687" y="513037"/>
                </a:lnTo>
                <a:lnTo>
                  <a:pt x="2249581" y="543042"/>
                </a:lnTo>
                <a:lnTo>
                  <a:pt x="2212437" y="567861"/>
                </a:lnTo>
                <a:lnTo>
                  <a:pt x="2172046" y="586965"/>
                </a:lnTo>
                <a:lnTo>
                  <a:pt x="2129297" y="599932"/>
                </a:lnTo>
                <a:lnTo>
                  <a:pt x="2085100" y="606488"/>
                </a:lnTo>
                <a:lnTo>
                  <a:pt x="2070218" y="607219"/>
                </a:lnTo>
                <a:close/>
              </a:path>
            </a:pathLst>
          </a:custGeom>
          <a:solidFill>
            <a:srgbClr val="29A8E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6" name="Google Shape;136;p7"/>
          <p:cNvSpPr txBox="1"/>
          <p:nvPr/>
        </p:nvSpPr>
        <p:spPr>
          <a:xfrm>
            <a:off x="8447775" y="2709551"/>
            <a:ext cx="1515600" cy="456000"/>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None/>
            </a:pPr>
            <a:r>
              <a:rPr lang="en-US" sz="2850">
                <a:solidFill>
                  <a:srgbClr val="FFFFFF"/>
                </a:solidFill>
                <a:latin typeface="Gill Sans"/>
                <a:ea typeface="Gill Sans"/>
                <a:cs typeface="Gill Sans"/>
                <a:sym typeface="Gill Sans"/>
              </a:rPr>
              <a:t>Definition</a:t>
            </a:r>
            <a:endParaRPr sz="2850">
              <a:latin typeface="Gill Sans"/>
              <a:ea typeface="Gill Sans"/>
              <a:cs typeface="Gill Sans"/>
              <a:sym typeface="Gill Sans"/>
            </a:endParaRPr>
          </a:p>
        </p:txBody>
      </p:sp>
      <p:sp>
        <p:nvSpPr>
          <p:cNvPr id="137" name="Google Shape;137;p7"/>
          <p:cNvSpPr txBox="1"/>
          <p:nvPr>
            <p:ph idx="12" type="sldNum"/>
          </p:nvPr>
        </p:nvSpPr>
        <p:spPr>
          <a:xfrm>
            <a:off x="19395862" y="10447571"/>
            <a:ext cx="235500" cy="353400"/>
          </a:xfrm>
          <a:prstGeom prst="rect">
            <a:avLst/>
          </a:prstGeom>
          <a:noFill/>
          <a:ln>
            <a:noFill/>
          </a:ln>
        </p:spPr>
        <p:txBody>
          <a:bodyPr anchorCtr="0" anchor="t" bIns="0" lIns="0" spcFirstLastPara="1" rIns="0" wrap="square" tIns="0">
            <a:spAutoFit/>
          </a:bodyPr>
          <a:lstStyle/>
          <a:p>
            <a:pPr indent="0" lvl="0" marL="38100" rtl="0" algn="l">
              <a:lnSpc>
                <a:spcPct val="99782"/>
              </a:lnSpc>
              <a:spcBef>
                <a:spcPts val="0"/>
              </a:spcBef>
              <a:spcAft>
                <a:spcPts val="0"/>
              </a:spcAft>
              <a:buNone/>
            </a:pPr>
            <a:r>
              <a:rPr lang="en-US">
                <a:latin typeface="Gill Sans"/>
                <a:ea typeface="Gill Sans"/>
                <a:cs typeface="Gill Sans"/>
                <a:sym typeface="Gill Sans"/>
              </a:rPr>
              <a:t>6</a:t>
            </a:r>
            <a:endParaRPr>
              <a:latin typeface="Gill Sans"/>
              <a:ea typeface="Gill Sans"/>
              <a:cs typeface="Gill Sans"/>
              <a:sym typeface="Gill Sans"/>
            </a:endParaRPr>
          </a:p>
        </p:txBody>
      </p:sp>
      <p:sp>
        <p:nvSpPr>
          <p:cNvPr id="138" name="Google Shape;138;p7"/>
          <p:cNvSpPr txBox="1"/>
          <p:nvPr/>
        </p:nvSpPr>
        <p:spPr>
          <a:xfrm>
            <a:off x="14147743" y="2709551"/>
            <a:ext cx="1281300" cy="456000"/>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None/>
            </a:pPr>
            <a:r>
              <a:rPr lang="en-US" sz="2850">
                <a:solidFill>
                  <a:srgbClr val="FFFFFF"/>
                </a:solidFill>
                <a:latin typeface="Gill Sans"/>
                <a:ea typeface="Gill Sans"/>
                <a:cs typeface="Gill Sans"/>
                <a:sym typeface="Gill Sans"/>
              </a:rPr>
              <a:t>Example</a:t>
            </a:r>
            <a:endParaRPr sz="2850">
              <a:latin typeface="Gill Sans"/>
              <a:ea typeface="Gill Sans"/>
              <a:cs typeface="Gill Sans"/>
              <a:sym typeface="Gill Sans"/>
            </a:endParaRPr>
          </a:p>
        </p:txBody>
      </p:sp>
      <p:sp>
        <p:nvSpPr>
          <p:cNvPr id="139" name="Google Shape;139;p7"/>
          <p:cNvSpPr txBox="1"/>
          <p:nvPr>
            <p:ph idx="11" type="ftr"/>
          </p:nvPr>
        </p:nvSpPr>
        <p:spPr>
          <a:xfrm>
            <a:off x="542256" y="10447571"/>
            <a:ext cx="1944900" cy="353400"/>
          </a:xfrm>
          <a:prstGeom prst="rect">
            <a:avLst/>
          </a:prstGeom>
          <a:noFill/>
          <a:ln>
            <a:noFill/>
          </a:ln>
        </p:spPr>
        <p:txBody>
          <a:bodyPr anchorCtr="0" anchor="t" bIns="0" lIns="0" spcFirstLastPara="1" rIns="0" wrap="square" tIns="0">
            <a:spAutoFit/>
          </a:bodyPr>
          <a:lstStyle/>
          <a:p>
            <a:pPr indent="0" lvl="0" marL="12700" rtl="0" algn="l">
              <a:lnSpc>
                <a:spcPct val="99782"/>
              </a:lnSpc>
              <a:spcBef>
                <a:spcPts val="0"/>
              </a:spcBef>
              <a:spcAft>
                <a:spcPts val="0"/>
              </a:spcAft>
              <a:buNone/>
            </a:pPr>
            <a:r>
              <a:rPr lang="en-US">
                <a:solidFill>
                  <a:schemeClr val="lt1"/>
                </a:solidFill>
                <a:latin typeface="Gill Sans"/>
                <a:ea typeface="Gill Sans"/>
                <a:cs typeface="Gill Sans"/>
                <a:sym typeface="Gill Sans"/>
              </a:rPr>
              <a:t>5th Grade Math</a:t>
            </a:r>
            <a:endParaRPr>
              <a:solidFill>
                <a:schemeClr val="lt1"/>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8"/>
          <p:cNvSpPr txBox="1"/>
          <p:nvPr>
            <p:ph type="title"/>
          </p:nvPr>
        </p:nvSpPr>
        <p:spPr>
          <a:xfrm>
            <a:off x="542256" y="3452907"/>
            <a:ext cx="3146400" cy="6471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a:solidFill>
                  <a:srgbClr val="FFFFFF"/>
                </a:solidFill>
                <a:latin typeface="Gill Sans"/>
                <a:ea typeface="Gill Sans"/>
                <a:cs typeface="Gill Sans"/>
                <a:sym typeface="Gill Sans"/>
              </a:rPr>
              <a:t>Type of Fallacy</a:t>
            </a:r>
            <a:endParaRPr>
              <a:latin typeface="Gill Sans"/>
              <a:ea typeface="Gill Sans"/>
              <a:cs typeface="Gill Sans"/>
              <a:sym typeface="Gill Sans"/>
            </a:endParaRPr>
          </a:p>
        </p:txBody>
      </p:sp>
      <p:sp>
        <p:nvSpPr>
          <p:cNvPr id="145" name="Google Shape;145;p8"/>
          <p:cNvSpPr txBox="1"/>
          <p:nvPr/>
        </p:nvSpPr>
        <p:spPr>
          <a:xfrm>
            <a:off x="8007998" y="4520988"/>
            <a:ext cx="4085100" cy="1721400"/>
          </a:xfrm>
          <a:prstGeom prst="rect">
            <a:avLst/>
          </a:prstGeom>
          <a:noFill/>
          <a:ln>
            <a:noFill/>
          </a:ln>
        </p:spPr>
        <p:txBody>
          <a:bodyPr anchorCtr="0" anchor="t" bIns="0" lIns="0" spcFirstLastPara="1" rIns="0" wrap="square" tIns="46350">
            <a:spAutoFit/>
          </a:bodyPr>
          <a:lstStyle/>
          <a:p>
            <a:pPr indent="0" lvl="0" marL="12700" marR="5080" rtl="0" algn="l">
              <a:lnSpc>
                <a:spcPct val="114848"/>
              </a:lnSpc>
              <a:spcBef>
                <a:spcPts val="0"/>
              </a:spcBef>
              <a:spcAft>
                <a:spcPts val="0"/>
              </a:spcAft>
              <a:buNone/>
            </a:pPr>
            <a:r>
              <a:rPr lang="en-US" sz="3300">
                <a:solidFill>
                  <a:srgbClr val="53585E"/>
                </a:solidFill>
                <a:latin typeface="Gill Sans"/>
                <a:ea typeface="Gill Sans"/>
                <a:cs typeface="Gill Sans"/>
                <a:sym typeface="Gill Sans"/>
              </a:rPr>
              <a:t>Two or more things are related, but one does not cause the other.</a:t>
            </a:r>
            <a:endParaRPr sz="3300">
              <a:latin typeface="Gill Sans"/>
              <a:ea typeface="Gill Sans"/>
              <a:cs typeface="Gill Sans"/>
              <a:sym typeface="Gill Sans"/>
            </a:endParaRPr>
          </a:p>
        </p:txBody>
      </p:sp>
      <p:sp>
        <p:nvSpPr>
          <p:cNvPr id="146" name="Google Shape;146;p8"/>
          <p:cNvSpPr txBox="1"/>
          <p:nvPr/>
        </p:nvSpPr>
        <p:spPr>
          <a:xfrm>
            <a:off x="13735572" y="4520988"/>
            <a:ext cx="3759300" cy="1721400"/>
          </a:xfrm>
          <a:prstGeom prst="rect">
            <a:avLst/>
          </a:prstGeom>
          <a:noFill/>
          <a:ln>
            <a:noFill/>
          </a:ln>
        </p:spPr>
        <p:txBody>
          <a:bodyPr anchorCtr="0" anchor="t" bIns="0" lIns="0" spcFirstLastPara="1" rIns="0" wrap="square" tIns="46350">
            <a:spAutoFit/>
          </a:bodyPr>
          <a:lstStyle/>
          <a:p>
            <a:pPr indent="0" lvl="0" marL="12700" marR="5080" rtl="0" algn="l">
              <a:lnSpc>
                <a:spcPct val="114848"/>
              </a:lnSpc>
              <a:spcBef>
                <a:spcPts val="0"/>
              </a:spcBef>
              <a:spcAft>
                <a:spcPts val="0"/>
              </a:spcAft>
              <a:buNone/>
            </a:pPr>
            <a:r>
              <a:rPr lang="en-US" sz="3300">
                <a:solidFill>
                  <a:srgbClr val="53585E"/>
                </a:solidFill>
                <a:latin typeface="Gill Sans"/>
                <a:ea typeface="Gill Sans"/>
                <a:cs typeface="Gill Sans"/>
                <a:sym typeface="Gill Sans"/>
              </a:rPr>
              <a:t>Two lines are not perpendicular, so they must be parallel.</a:t>
            </a:r>
            <a:endParaRPr sz="3300">
              <a:latin typeface="Gill Sans"/>
              <a:ea typeface="Gill Sans"/>
              <a:cs typeface="Gill Sans"/>
              <a:sym typeface="Gill Sans"/>
            </a:endParaRPr>
          </a:p>
        </p:txBody>
      </p:sp>
      <p:sp>
        <p:nvSpPr>
          <p:cNvPr id="147" name="Google Shape;147;p8"/>
          <p:cNvSpPr txBox="1"/>
          <p:nvPr/>
        </p:nvSpPr>
        <p:spPr>
          <a:xfrm>
            <a:off x="510844" y="4322246"/>
            <a:ext cx="4925700" cy="3426000"/>
          </a:xfrm>
          <a:prstGeom prst="rect">
            <a:avLst/>
          </a:prstGeom>
          <a:noFill/>
          <a:ln>
            <a:noFill/>
          </a:ln>
        </p:spPr>
        <p:txBody>
          <a:bodyPr anchorCtr="0" anchor="t" bIns="0" lIns="0" spcFirstLastPara="1" rIns="0" wrap="square" tIns="26650">
            <a:spAutoFit/>
          </a:bodyPr>
          <a:lstStyle/>
          <a:p>
            <a:pPr indent="0" lvl="0" marL="12700" marR="5080" rtl="0" algn="l">
              <a:lnSpc>
                <a:spcPct val="119866"/>
              </a:lnSpc>
              <a:spcBef>
                <a:spcPts val="0"/>
              </a:spcBef>
              <a:spcAft>
                <a:spcPts val="0"/>
              </a:spcAft>
              <a:buNone/>
            </a:pPr>
            <a:r>
              <a:rPr b="1" lang="en-US" sz="6500">
                <a:solidFill>
                  <a:srgbClr val="FFFFFF"/>
                </a:solidFill>
                <a:latin typeface="Gill Sans"/>
                <a:ea typeface="Gill Sans"/>
                <a:cs typeface="Gill Sans"/>
                <a:sym typeface="Gill Sans"/>
              </a:rPr>
              <a:t>Correlation is not causation</a:t>
            </a:r>
            <a:endParaRPr sz="6500">
              <a:latin typeface="Gill Sans"/>
              <a:ea typeface="Gill Sans"/>
              <a:cs typeface="Gill Sans"/>
              <a:sym typeface="Gill Sans"/>
            </a:endParaRPr>
          </a:p>
        </p:txBody>
      </p:sp>
      <p:pic>
        <p:nvPicPr>
          <p:cNvPr id="148" name="Google Shape;148;p8"/>
          <p:cNvPicPr preferRelativeResize="0"/>
          <p:nvPr/>
        </p:nvPicPr>
        <p:blipFill rotWithShape="1">
          <a:blip r:embed="rId3">
            <a:alphaModFix/>
          </a:blip>
          <a:srcRect b="0" l="0" r="0" t="0"/>
          <a:stretch/>
        </p:blipFill>
        <p:spPr>
          <a:xfrm>
            <a:off x="13748272" y="6460536"/>
            <a:ext cx="3727635" cy="2481599"/>
          </a:xfrm>
          <a:prstGeom prst="rect">
            <a:avLst/>
          </a:prstGeom>
          <a:noFill/>
          <a:ln>
            <a:noFill/>
          </a:ln>
        </p:spPr>
      </p:pic>
      <p:sp>
        <p:nvSpPr>
          <p:cNvPr id="149" name="Google Shape;149;p8"/>
          <p:cNvSpPr/>
          <p:nvPr/>
        </p:nvSpPr>
        <p:spPr>
          <a:xfrm>
            <a:off x="8020698" y="3507746"/>
            <a:ext cx="2366645" cy="607695"/>
          </a:xfrm>
          <a:custGeom>
            <a:rect b="b" l="l" r="r" t="t"/>
            <a:pathLst>
              <a:path extrusionOk="0" h="607695" w="2366645">
                <a:moveTo>
                  <a:pt x="2070218" y="607219"/>
                </a:moveTo>
                <a:lnTo>
                  <a:pt x="296201" y="607219"/>
                </a:lnTo>
                <a:lnTo>
                  <a:pt x="281319" y="606488"/>
                </a:lnTo>
                <a:lnTo>
                  <a:pt x="237122" y="599932"/>
                </a:lnTo>
                <a:lnTo>
                  <a:pt x="194373" y="586965"/>
                </a:lnTo>
                <a:lnTo>
                  <a:pt x="153982" y="567861"/>
                </a:lnTo>
                <a:lnTo>
                  <a:pt x="116838" y="543042"/>
                </a:lnTo>
                <a:lnTo>
                  <a:pt x="83732" y="513037"/>
                </a:lnTo>
                <a:lnTo>
                  <a:pt x="55392" y="478504"/>
                </a:lnTo>
                <a:lnTo>
                  <a:pt x="32421" y="440180"/>
                </a:lnTo>
                <a:lnTo>
                  <a:pt x="15326" y="398909"/>
                </a:lnTo>
                <a:lnTo>
                  <a:pt x="4470" y="355567"/>
                </a:lnTo>
                <a:lnTo>
                  <a:pt x="91" y="311110"/>
                </a:lnTo>
                <a:lnTo>
                  <a:pt x="0" y="303655"/>
                </a:lnTo>
                <a:lnTo>
                  <a:pt x="365" y="288755"/>
                </a:lnTo>
                <a:lnTo>
                  <a:pt x="5834" y="244415"/>
                </a:lnTo>
                <a:lnTo>
                  <a:pt x="17750" y="201357"/>
                </a:lnTo>
                <a:lnTo>
                  <a:pt x="35855" y="160513"/>
                </a:lnTo>
                <a:lnTo>
                  <a:pt x="59756" y="122768"/>
                </a:lnTo>
                <a:lnTo>
                  <a:pt x="88938" y="88938"/>
                </a:lnTo>
                <a:lnTo>
                  <a:pt x="122768" y="59756"/>
                </a:lnTo>
                <a:lnTo>
                  <a:pt x="160513" y="35855"/>
                </a:lnTo>
                <a:lnTo>
                  <a:pt x="201357" y="17750"/>
                </a:lnTo>
                <a:lnTo>
                  <a:pt x="244415" y="5834"/>
                </a:lnTo>
                <a:lnTo>
                  <a:pt x="288755" y="365"/>
                </a:lnTo>
                <a:lnTo>
                  <a:pt x="303655" y="0"/>
                </a:lnTo>
                <a:lnTo>
                  <a:pt x="2070218" y="91"/>
                </a:lnTo>
                <a:lnTo>
                  <a:pt x="2114675" y="4470"/>
                </a:lnTo>
                <a:lnTo>
                  <a:pt x="2158017" y="15326"/>
                </a:lnTo>
                <a:lnTo>
                  <a:pt x="2199289" y="32421"/>
                </a:lnTo>
                <a:lnTo>
                  <a:pt x="2237613" y="55392"/>
                </a:lnTo>
                <a:lnTo>
                  <a:pt x="2272145" y="83732"/>
                </a:lnTo>
                <a:lnTo>
                  <a:pt x="2302151" y="116838"/>
                </a:lnTo>
                <a:lnTo>
                  <a:pt x="2326970" y="153982"/>
                </a:lnTo>
                <a:lnTo>
                  <a:pt x="2346073" y="194373"/>
                </a:lnTo>
                <a:lnTo>
                  <a:pt x="2359041" y="237122"/>
                </a:lnTo>
                <a:lnTo>
                  <a:pt x="2365597" y="281319"/>
                </a:lnTo>
                <a:lnTo>
                  <a:pt x="2366328" y="296201"/>
                </a:lnTo>
                <a:lnTo>
                  <a:pt x="2366328" y="311110"/>
                </a:lnTo>
                <a:lnTo>
                  <a:pt x="2361950" y="355567"/>
                </a:lnTo>
                <a:lnTo>
                  <a:pt x="2351093" y="398909"/>
                </a:lnTo>
                <a:lnTo>
                  <a:pt x="2333998" y="440180"/>
                </a:lnTo>
                <a:lnTo>
                  <a:pt x="2311027" y="478504"/>
                </a:lnTo>
                <a:lnTo>
                  <a:pt x="2282687" y="513037"/>
                </a:lnTo>
                <a:lnTo>
                  <a:pt x="2249581" y="543042"/>
                </a:lnTo>
                <a:lnTo>
                  <a:pt x="2212437" y="567861"/>
                </a:lnTo>
                <a:lnTo>
                  <a:pt x="2172046" y="586965"/>
                </a:lnTo>
                <a:lnTo>
                  <a:pt x="2129297" y="599932"/>
                </a:lnTo>
                <a:lnTo>
                  <a:pt x="2085100" y="606488"/>
                </a:lnTo>
                <a:lnTo>
                  <a:pt x="2070218" y="607219"/>
                </a:lnTo>
                <a:close/>
              </a:path>
            </a:pathLst>
          </a:custGeom>
          <a:solidFill>
            <a:srgbClr val="29A8E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0" name="Google Shape;150;p8"/>
          <p:cNvSpPr/>
          <p:nvPr/>
        </p:nvSpPr>
        <p:spPr>
          <a:xfrm>
            <a:off x="13748272" y="3507746"/>
            <a:ext cx="2366645" cy="607695"/>
          </a:xfrm>
          <a:custGeom>
            <a:rect b="b" l="l" r="r" t="t"/>
            <a:pathLst>
              <a:path extrusionOk="0" h="607695" w="2366644">
                <a:moveTo>
                  <a:pt x="2070218" y="607219"/>
                </a:moveTo>
                <a:lnTo>
                  <a:pt x="296201" y="607219"/>
                </a:lnTo>
                <a:lnTo>
                  <a:pt x="281319" y="606488"/>
                </a:lnTo>
                <a:lnTo>
                  <a:pt x="237122" y="599932"/>
                </a:lnTo>
                <a:lnTo>
                  <a:pt x="194373" y="586965"/>
                </a:lnTo>
                <a:lnTo>
                  <a:pt x="153982" y="567861"/>
                </a:lnTo>
                <a:lnTo>
                  <a:pt x="116838" y="543042"/>
                </a:lnTo>
                <a:lnTo>
                  <a:pt x="83732" y="513037"/>
                </a:lnTo>
                <a:lnTo>
                  <a:pt x="55392" y="478504"/>
                </a:lnTo>
                <a:lnTo>
                  <a:pt x="32421" y="440180"/>
                </a:lnTo>
                <a:lnTo>
                  <a:pt x="15326" y="398909"/>
                </a:lnTo>
                <a:lnTo>
                  <a:pt x="4470" y="355567"/>
                </a:lnTo>
                <a:lnTo>
                  <a:pt x="91" y="311110"/>
                </a:lnTo>
                <a:lnTo>
                  <a:pt x="0" y="303655"/>
                </a:lnTo>
                <a:lnTo>
                  <a:pt x="365" y="288755"/>
                </a:lnTo>
                <a:lnTo>
                  <a:pt x="5834" y="244415"/>
                </a:lnTo>
                <a:lnTo>
                  <a:pt x="17750" y="201357"/>
                </a:lnTo>
                <a:lnTo>
                  <a:pt x="35855" y="160513"/>
                </a:lnTo>
                <a:lnTo>
                  <a:pt x="59756" y="122768"/>
                </a:lnTo>
                <a:lnTo>
                  <a:pt x="88938" y="88938"/>
                </a:lnTo>
                <a:lnTo>
                  <a:pt x="122768" y="59756"/>
                </a:lnTo>
                <a:lnTo>
                  <a:pt x="160513" y="35855"/>
                </a:lnTo>
                <a:lnTo>
                  <a:pt x="201357" y="17750"/>
                </a:lnTo>
                <a:lnTo>
                  <a:pt x="244415" y="5834"/>
                </a:lnTo>
                <a:lnTo>
                  <a:pt x="288755" y="365"/>
                </a:lnTo>
                <a:lnTo>
                  <a:pt x="303655" y="0"/>
                </a:lnTo>
                <a:lnTo>
                  <a:pt x="2070218" y="91"/>
                </a:lnTo>
                <a:lnTo>
                  <a:pt x="2114675" y="4470"/>
                </a:lnTo>
                <a:lnTo>
                  <a:pt x="2158017" y="15326"/>
                </a:lnTo>
                <a:lnTo>
                  <a:pt x="2199289" y="32421"/>
                </a:lnTo>
                <a:lnTo>
                  <a:pt x="2237613" y="55392"/>
                </a:lnTo>
                <a:lnTo>
                  <a:pt x="2272145" y="83732"/>
                </a:lnTo>
                <a:lnTo>
                  <a:pt x="2302151" y="116838"/>
                </a:lnTo>
                <a:lnTo>
                  <a:pt x="2326970" y="153982"/>
                </a:lnTo>
                <a:lnTo>
                  <a:pt x="2346073" y="194373"/>
                </a:lnTo>
                <a:lnTo>
                  <a:pt x="2359041" y="237122"/>
                </a:lnTo>
                <a:lnTo>
                  <a:pt x="2365597" y="281319"/>
                </a:lnTo>
                <a:lnTo>
                  <a:pt x="2366328" y="296201"/>
                </a:lnTo>
                <a:lnTo>
                  <a:pt x="2366328" y="311110"/>
                </a:lnTo>
                <a:lnTo>
                  <a:pt x="2361950" y="355567"/>
                </a:lnTo>
                <a:lnTo>
                  <a:pt x="2351093" y="398909"/>
                </a:lnTo>
                <a:lnTo>
                  <a:pt x="2333998" y="440180"/>
                </a:lnTo>
                <a:lnTo>
                  <a:pt x="2311027" y="478504"/>
                </a:lnTo>
                <a:lnTo>
                  <a:pt x="2282687" y="513037"/>
                </a:lnTo>
                <a:lnTo>
                  <a:pt x="2249581" y="543042"/>
                </a:lnTo>
                <a:lnTo>
                  <a:pt x="2212437" y="567861"/>
                </a:lnTo>
                <a:lnTo>
                  <a:pt x="2172046" y="586965"/>
                </a:lnTo>
                <a:lnTo>
                  <a:pt x="2129297" y="599932"/>
                </a:lnTo>
                <a:lnTo>
                  <a:pt x="2085100" y="606488"/>
                </a:lnTo>
                <a:lnTo>
                  <a:pt x="2070218" y="607219"/>
                </a:lnTo>
                <a:close/>
              </a:path>
            </a:pathLst>
          </a:custGeom>
          <a:solidFill>
            <a:srgbClr val="29A8E1"/>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1" name="Google Shape;151;p8"/>
          <p:cNvSpPr txBox="1"/>
          <p:nvPr/>
        </p:nvSpPr>
        <p:spPr>
          <a:xfrm>
            <a:off x="8447775" y="3557692"/>
            <a:ext cx="1515600" cy="456000"/>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None/>
            </a:pPr>
            <a:r>
              <a:rPr lang="en-US" sz="2850">
                <a:solidFill>
                  <a:srgbClr val="FFFFFF"/>
                </a:solidFill>
                <a:latin typeface="Gill Sans"/>
                <a:ea typeface="Gill Sans"/>
                <a:cs typeface="Gill Sans"/>
                <a:sym typeface="Gill Sans"/>
              </a:rPr>
              <a:t>Definition</a:t>
            </a:r>
            <a:endParaRPr sz="2850">
              <a:latin typeface="Gill Sans"/>
              <a:ea typeface="Gill Sans"/>
              <a:cs typeface="Gill Sans"/>
              <a:sym typeface="Gill Sans"/>
            </a:endParaRPr>
          </a:p>
        </p:txBody>
      </p:sp>
      <p:sp>
        <p:nvSpPr>
          <p:cNvPr id="152" name="Google Shape;152;p8"/>
          <p:cNvSpPr txBox="1"/>
          <p:nvPr>
            <p:ph idx="12" type="sldNum"/>
          </p:nvPr>
        </p:nvSpPr>
        <p:spPr>
          <a:xfrm>
            <a:off x="19395862" y="10447571"/>
            <a:ext cx="235500" cy="353400"/>
          </a:xfrm>
          <a:prstGeom prst="rect">
            <a:avLst/>
          </a:prstGeom>
          <a:noFill/>
          <a:ln>
            <a:noFill/>
          </a:ln>
        </p:spPr>
        <p:txBody>
          <a:bodyPr anchorCtr="0" anchor="t" bIns="0" lIns="0" spcFirstLastPara="1" rIns="0" wrap="square" tIns="0">
            <a:spAutoFit/>
          </a:bodyPr>
          <a:lstStyle/>
          <a:p>
            <a:pPr indent="0" lvl="0" marL="38100" rtl="0" algn="l">
              <a:lnSpc>
                <a:spcPct val="99782"/>
              </a:lnSpc>
              <a:spcBef>
                <a:spcPts val="0"/>
              </a:spcBef>
              <a:spcAft>
                <a:spcPts val="0"/>
              </a:spcAft>
              <a:buNone/>
            </a:pPr>
            <a:r>
              <a:rPr lang="en-US">
                <a:latin typeface="Gill Sans"/>
                <a:ea typeface="Gill Sans"/>
                <a:cs typeface="Gill Sans"/>
                <a:sym typeface="Gill Sans"/>
              </a:rPr>
              <a:t>7</a:t>
            </a:r>
            <a:endParaRPr>
              <a:latin typeface="Gill Sans"/>
              <a:ea typeface="Gill Sans"/>
              <a:cs typeface="Gill Sans"/>
              <a:sym typeface="Gill Sans"/>
            </a:endParaRPr>
          </a:p>
        </p:txBody>
      </p:sp>
      <p:sp>
        <p:nvSpPr>
          <p:cNvPr id="153" name="Google Shape;153;p8"/>
          <p:cNvSpPr txBox="1"/>
          <p:nvPr/>
        </p:nvSpPr>
        <p:spPr>
          <a:xfrm>
            <a:off x="14290529" y="3557692"/>
            <a:ext cx="1281300" cy="456000"/>
          </a:xfrm>
          <a:prstGeom prst="rect">
            <a:avLst/>
          </a:prstGeom>
          <a:noFill/>
          <a:ln>
            <a:noFill/>
          </a:ln>
        </p:spPr>
        <p:txBody>
          <a:bodyPr anchorCtr="0" anchor="t" bIns="0" lIns="0" spcFirstLastPara="1" rIns="0" wrap="square" tIns="17125">
            <a:spAutoFit/>
          </a:bodyPr>
          <a:lstStyle/>
          <a:p>
            <a:pPr indent="0" lvl="0" marL="12700" rtl="0" algn="l">
              <a:lnSpc>
                <a:spcPct val="100000"/>
              </a:lnSpc>
              <a:spcBef>
                <a:spcPts val="0"/>
              </a:spcBef>
              <a:spcAft>
                <a:spcPts val="0"/>
              </a:spcAft>
              <a:buNone/>
            </a:pPr>
            <a:r>
              <a:rPr lang="en-US" sz="2850">
                <a:solidFill>
                  <a:srgbClr val="FFFFFF"/>
                </a:solidFill>
                <a:latin typeface="Gill Sans"/>
                <a:ea typeface="Gill Sans"/>
                <a:cs typeface="Gill Sans"/>
                <a:sym typeface="Gill Sans"/>
              </a:rPr>
              <a:t>Example</a:t>
            </a:r>
            <a:endParaRPr sz="2850">
              <a:latin typeface="Gill Sans"/>
              <a:ea typeface="Gill Sans"/>
              <a:cs typeface="Gill Sans"/>
              <a:sym typeface="Gill Sans"/>
            </a:endParaRPr>
          </a:p>
        </p:txBody>
      </p:sp>
      <p:sp>
        <p:nvSpPr>
          <p:cNvPr id="154" name="Google Shape;154;p8"/>
          <p:cNvSpPr txBox="1"/>
          <p:nvPr>
            <p:ph idx="11" type="ftr"/>
          </p:nvPr>
        </p:nvSpPr>
        <p:spPr>
          <a:xfrm>
            <a:off x="542256" y="10447571"/>
            <a:ext cx="1944900" cy="353400"/>
          </a:xfrm>
          <a:prstGeom prst="rect">
            <a:avLst/>
          </a:prstGeom>
          <a:noFill/>
          <a:ln>
            <a:noFill/>
          </a:ln>
        </p:spPr>
        <p:txBody>
          <a:bodyPr anchorCtr="0" anchor="t" bIns="0" lIns="0" spcFirstLastPara="1" rIns="0" wrap="square" tIns="0">
            <a:spAutoFit/>
          </a:bodyPr>
          <a:lstStyle/>
          <a:p>
            <a:pPr indent="0" lvl="0" marL="12700" rtl="0" algn="l">
              <a:lnSpc>
                <a:spcPct val="99782"/>
              </a:lnSpc>
              <a:spcBef>
                <a:spcPts val="0"/>
              </a:spcBef>
              <a:spcAft>
                <a:spcPts val="0"/>
              </a:spcAft>
              <a:buNone/>
            </a:pPr>
            <a:r>
              <a:rPr lang="en-US">
                <a:solidFill>
                  <a:schemeClr val="lt1"/>
                </a:solidFill>
                <a:latin typeface="Gill Sans"/>
                <a:ea typeface="Gill Sans"/>
                <a:cs typeface="Gill Sans"/>
                <a:sym typeface="Gill Sans"/>
              </a:rPr>
              <a:t>5th Grade Math</a:t>
            </a:r>
            <a:endParaRPr>
              <a:solidFill>
                <a:schemeClr val="lt1"/>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8" name="Shape 158"/>
        <p:cNvGrpSpPr/>
        <p:nvPr/>
      </p:nvGrpSpPr>
      <p:grpSpPr>
        <a:xfrm>
          <a:off x="0" y="0"/>
          <a:ext cx="0" cy="0"/>
          <a:chOff x="0" y="0"/>
          <a:chExt cx="0" cy="0"/>
        </a:xfrm>
      </p:grpSpPr>
      <p:sp>
        <p:nvSpPr>
          <p:cNvPr id="159" name="Google Shape;159;p9"/>
          <p:cNvSpPr/>
          <p:nvPr/>
        </p:nvSpPr>
        <p:spPr>
          <a:xfrm>
            <a:off x="0" y="0"/>
            <a:ext cx="20104100" cy="11308715"/>
          </a:xfrm>
          <a:custGeom>
            <a:rect b="b" l="l" r="r" t="t"/>
            <a:pathLst>
              <a:path extrusionOk="0" h="11308715" w="20104100">
                <a:moveTo>
                  <a:pt x="20104099" y="11308556"/>
                </a:moveTo>
                <a:lnTo>
                  <a:pt x="0" y="11308556"/>
                </a:lnTo>
                <a:lnTo>
                  <a:pt x="0" y="0"/>
                </a:lnTo>
                <a:lnTo>
                  <a:pt x="20104099" y="0"/>
                </a:lnTo>
                <a:lnTo>
                  <a:pt x="20104099" y="11308556"/>
                </a:lnTo>
                <a:close/>
              </a:path>
            </a:pathLst>
          </a:custGeom>
          <a:solidFill>
            <a:srgbClr val="EDEDE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60" name="Google Shape;160;p9"/>
          <p:cNvSpPr txBox="1"/>
          <p:nvPr/>
        </p:nvSpPr>
        <p:spPr>
          <a:xfrm>
            <a:off x="7327390" y="2175510"/>
            <a:ext cx="11334000" cy="1138200"/>
          </a:xfrm>
          <a:prstGeom prst="rect">
            <a:avLst/>
          </a:prstGeom>
          <a:noFill/>
          <a:ln>
            <a:noFill/>
          </a:ln>
        </p:spPr>
        <p:txBody>
          <a:bodyPr anchorCtr="0" anchor="t" bIns="0" lIns="0" spcFirstLastPara="1" rIns="0" wrap="square" tIns="46350">
            <a:spAutoFit/>
          </a:bodyPr>
          <a:lstStyle/>
          <a:p>
            <a:pPr indent="0" lvl="0" marL="12700" marR="5080" rtl="0" algn="l">
              <a:lnSpc>
                <a:spcPct val="114848"/>
              </a:lnSpc>
              <a:spcBef>
                <a:spcPts val="0"/>
              </a:spcBef>
              <a:spcAft>
                <a:spcPts val="0"/>
              </a:spcAft>
              <a:buNone/>
            </a:pPr>
            <a:r>
              <a:rPr lang="en-US" sz="3300">
                <a:solidFill>
                  <a:srgbClr val="53585E"/>
                </a:solidFill>
                <a:latin typeface="Gill Sans"/>
                <a:ea typeface="Gill Sans"/>
                <a:cs typeface="Gill Sans"/>
                <a:sym typeface="Gill Sans"/>
              </a:rPr>
              <a:t>Choose a fallacy type.Then write a math word problem using that fallacy type.The fallacy must be included in your word problem.</a:t>
            </a:r>
            <a:endParaRPr sz="3300">
              <a:latin typeface="Gill Sans"/>
              <a:ea typeface="Gill Sans"/>
              <a:cs typeface="Gill Sans"/>
              <a:sym typeface="Gill Sans"/>
            </a:endParaRPr>
          </a:p>
        </p:txBody>
      </p:sp>
      <p:sp>
        <p:nvSpPr>
          <p:cNvPr id="161" name="Google Shape;161;p9"/>
          <p:cNvSpPr txBox="1"/>
          <p:nvPr>
            <p:ph type="title"/>
          </p:nvPr>
        </p:nvSpPr>
        <p:spPr>
          <a:xfrm>
            <a:off x="636494" y="855917"/>
            <a:ext cx="5951100" cy="2565900"/>
          </a:xfrm>
          <a:prstGeom prst="rect">
            <a:avLst/>
          </a:prstGeom>
          <a:noFill/>
          <a:ln>
            <a:noFill/>
          </a:ln>
        </p:spPr>
        <p:txBody>
          <a:bodyPr anchorCtr="0" anchor="t" bIns="0" lIns="0" spcFirstLastPara="1" rIns="0" wrap="square" tIns="27300">
            <a:spAutoFit/>
          </a:bodyPr>
          <a:lstStyle/>
          <a:p>
            <a:pPr indent="0" lvl="0" marL="347345" marR="5080" rtl="0" algn="l">
              <a:lnSpc>
                <a:spcPct val="119866"/>
              </a:lnSpc>
              <a:spcBef>
                <a:spcPts val="0"/>
              </a:spcBef>
              <a:spcAft>
                <a:spcPts val="0"/>
              </a:spcAft>
              <a:buNone/>
            </a:pPr>
            <a:r>
              <a:rPr lang="en-US" sz="7500">
                <a:latin typeface="Gill Sans"/>
                <a:ea typeface="Gill Sans"/>
                <a:cs typeface="Gill Sans"/>
                <a:sym typeface="Gill Sans"/>
              </a:rPr>
              <a:t>Create a word problem</a:t>
            </a:r>
            <a:endParaRPr sz="7500">
              <a:latin typeface="Gill Sans"/>
              <a:ea typeface="Gill Sans"/>
              <a:cs typeface="Gill Sans"/>
              <a:sym typeface="Gill Sans"/>
            </a:endParaRPr>
          </a:p>
        </p:txBody>
      </p:sp>
      <p:pic>
        <p:nvPicPr>
          <p:cNvPr id="162" name="Google Shape;162;p9"/>
          <p:cNvPicPr preferRelativeResize="0"/>
          <p:nvPr/>
        </p:nvPicPr>
        <p:blipFill rotWithShape="1">
          <a:blip r:embed="rId3">
            <a:alphaModFix/>
          </a:blip>
          <a:srcRect b="0" l="0" r="0" t="0"/>
          <a:stretch/>
        </p:blipFill>
        <p:spPr>
          <a:xfrm>
            <a:off x="7340090" y="4565306"/>
            <a:ext cx="7633275" cy="5088850"/>
          </a:xfrm>
          <a:prstGeom prst="rect">
            <a:avLst/>
          </a:prstGeom>
          <a:noFill/>
          <a:ln>
            <a:noFill/>
          </a:ln>
        </p:spPr>
      </p:pic>
      <p:sp>
        <p:nvSpPr>
          <p:cNvPr id="163" name="Google Shape;163;p9"/>
          <p:cNvSpPr txBox="1"/>
          <p:nvPr>
            <p:ph idx="11" type="ftr"/>
          </p:nvPr>
        </p:nvSpPr>
        <p:spPr>
          <a:xfrm>
            <a:off x="542256" y="10447571"/>
            <a:ext cx="1944900" cy="353400"/>
          </a:xfrm>
          <a:prstGeom prst="rect">
            <a:avLst/>
          </a:prstGeom>
          <a:noFill/>
          <a:ln>
            <a:noFill/>
          </a:ln>
        </p:spPr>
        <p:txBody>
          <a:bodyPr anchorCtr="0" anchor="t" bIns="0" lIns="0" spcFirstLastPara="1" rIns="0" wrap="square" tIns="0">
            <a:spAutoFit/>
          </a:bodyPr>
          <a:lstStyle/>
          <a:p>
            <a:pPr indent="0" lvl="0" marL="12700" rtl="0" algn="l">
              <a:lnSpc>
                <a:spcPct val="99782"/>
              </a:lnSpc>
              <a:spcBef>
                <a:spcPts val="0"/>
              </a:spcBef>
              <a:spcAft>
                <a:spcPts val="0"/>
              </a:spcAft>
              <a:buNone/>
            </a:pPr>
            <a:r>
              <a:rPr lang="en-US">
                <a:solidFill>
                  <a:srgbClr val="53585E"/>
                </a:solidFill>
                <a:latin typeface="Gill Sans"/>
                <a:ea typeface="Gill Sans"/>
                <a:cs typeface="Gill Sans"/>
                <a:sym typeface="Gill Sans"/>
              </a:rPr>
              <a:t>5th Grade Math</a:t>
            </a:r>
            <a:endParaRPr>
              <a:solidFill>
                <a:srgbClr val="53585E"/>
              </a:solidFill>
              <a:latin typeface="Gill Sans"/>
              <a:ea typeface="Gill Sans"/>
              <a:cs typeface="Gill Sans"/>
              <a:sym typeface="Gill Sans"/>
            </a:endParaRPr>
          </a:p>
        </p:txBody>
      </p:sp>
      <p:sp>
        <p:nvSpPr>
          <p:cNvPr id="164" name="Google Shape;164;p9"/>
          <p:cNvSpPr txBox="1"/>
          <p:nvPr>
            <p:ph idx="12" type="sldNum"/>
          </p:nvPr>
        </p:nvSpPr>
        <p:spPr>
          <a:xfrm>
            <a:off x="19395862" y="10447571"/>
            <a:ext cx="235500" cy="353400"/>
          </a:xfrm>
          <a:prstGeom prst="rect">
            <a:avLst/>
          </a:prstGeom>
          <a:noFill/>
          <a:ln>
            <a:noFill/>
          </a:ln>
        </p:spPr>
        <p:txBody>
          <a:bodyPr anchorCtr="0" anchor="t" bIns="0" lIns="0" spcFirstLastPara="1" rIns="0" wrap="square" tIns="0">
            <a:spAutoFit/>
          </a:bodyPr>
          <a:lstStyle/>
          <a:p>
            <a:pPr indent="0" lvl="0" marL="38100" rtl="0" algn="l">
              <a:lnSpc>
                <a:spcPct val="99782"/>
              </a:lnSpc>
              <a:spcBef>
                <a:spcPts val="0"/>
              </a:spcBef>
              <a:spcAft>
                <a:spcPts val="0"/>
              </a:spcAft>
              <a:buNone/>
            </a:pPr>
            <a:r>
              <a:rPr lang="en-US">
                <a:solidFill>
                  <a:srgbClr val="53585E"/>
                </a:solidFill>
                <a:latin typeface="Gill Sans"/>
                <a:ea typeface="Gill Sans"/>
                <a:cs typeface="Gill Sans"/>
                <a:sym typeface="Gill Sans"/>
              </a:rPr>
              <a:t>8</a:t>
            </a:r>
            <a:endParaRPr>
              <a:solidFill>
                <a:srgbClr val="53585E"/>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2022-11-17T21:19:08Z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ducer">
    <vt:lpwstr>Adobe XD</vt:lpwstr>
  </property>
</Properties>
</file>